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75" r:id="rId12"/>
    <p:sldId id="269" r:id="rId13"/>
    <p:sldId id="270" r:id="rId14"/>
    <p:sldId id="271" r:id="rId15"/>
    <p:sldId id="273" r:id="rId16"/>
    <p:sldId id="274" r:id="rId17"/>
    <p:sldId id="276" r:id="rId18"/>
    <p:sldId id="277" r:id="rId19"/>
    <p:sldId id="266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65" autoAdjust="0"/>
    <p:restoredTop sz="94660"/>
  </p:normalViewPr>
  <p:slideViewPr>
    <p:cSldViewPr>
      <p:cViewPr>
        <p:scale>
          <a:sx n="66" d="100"/>
          <a:sy n="66" d="100"/>
        </p:scale>
        <p:origin x="-1968" y="-186"/>
      </p:cViewPr>
      <p:guideLst>
        <p:guide orient="horz" pos="2880"/>
        <p:guide pos="216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4DEC2-70F5-4DED-BCE1-5F9425D8D8BC}" type="datetimeFigureOut">
              <a:rPr lang="en-IN" smtClean="0"/>
              <a:t>18-08-2022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4CC84-7B74-4846-B4A5-1C49D03753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844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 u="sng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746"/>
            <a:ext cx="9144000" cy="102742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0007" y="0"/>
            <a:ext cx="4743992" cy="6000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091760" cy="102146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-1030" y="50926"/>
            <a:ext cx="9146173" cy="9047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3630" y="522173"/>
            <a:ext cx="7936738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2975" y="1610613"/>
            <a:ext cx="7458049" cy="4595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 u="sng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4874" y="0"/>
            <a:ext cx="8874252" cy="2666999"/>
            <a:chOff x="134874" y="0"/>
            <a:chExt cx="8874252" cy="2666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874" y="0"/>
              <a:ext cx="8874252" cy="11612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1284730"/>
              <a:ext cx="2286000" cy="138226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4715" y="2819400"/>
            <a:ext cx="7103109" cy="1181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37235">
              <a:lnSpc>
                <a:spcPct val="100000"/>
              </a:lnSpc>
              <a:spcBef>
                <a:spcPts val="95"/>
              </a:spcBef>
            </a:pPr>
            <a:r>
              <a:rPr lang="hi-IN" sz="4000" b="1" dirty="0" smtClean="0"/>
              <a:t>     </a:t>
            </a:r>
            <a:r>
              <a:rPr lang="hi-IN" sz="4800" b="1" dirty="0" smtClean="0"/>
              <a:t>KKC PG COLLEGE</a:t>
            </a:r>
            <a:r>
              <a:rPr lang="hi-IN" sz="2800" dirty="0" smtClean="0"/>
              <a:t/>
            </a:r>
            <a:br>
              <a:rPr lang="hi-IN" sz="2800" dirty="0" smtClean="0"/>
            </a:br>
            <a:r>
              <a:rPr lang="hi-IN" sz="2800" dirty="0"/>
              <a:t> </a:t>
            </a:r>
            <a:r>
              <a:rPr lang="hi-IN" sz="2800" dirty="0" smtClean="0"/>
              <a:t>                CHURU ROAD ,SARAR SHAHAR</a:t>
            </a:r>
            <a:endParaRPr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1000741" y="4343400"/>
            <a:ext cx="7211059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hi-IN" sz="2000" spc="6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en-IN" sz="2000" spc="65" dirty="0" smtClean="0">
                <a:solidFill>
                  <a:srgbClr val="C00000"/>
                </a:solidFill>
                <a:latin typeface="Cambria"/>
                <a:cs typeface="Cambria"/>
              </a:rPr>
              <a:t>   </a:t>
            </a:r>
            <a:r>
              <a:rPr lang="hi-IN" sz="2000" spc="65" dirty="0" smtClean="0">
                <a:solidFill>
                  <a:srgbClr val="C00000"/>
                </a:solidFill>
                <a:latin typeface="Cambria"/>
                <a:cs typeface="Cambria"/>
              </a:rPr>
              <a:t>Aproved by GOVT . </a:t>
            </a:r>
            <a:r>
              <a:rPr lang="en-IN" sz="2000" spc="65" dirty="0" smtClean="0">
                <a:solidFill>
                  <a:srgbClr val="C00000"/>
                </a:solidFill>
                <a:latin typeface="Cambria"/>
                <a:cs typeface="Cambria"/>
              </a:rPr>
              <a:t>O</a:t>
            </a:r>
            <a:r>
              <a:rPr lang="hi-IN" sz="2000" spc="65" dirty="0" smtClean="0">
                <a:solidFill>
                  <a:srgbClr val="C00000"/>
                </a:solidFill>
                <a:latin typeface="Cambria"/>
                <a:cs typeface="Cambria"/>
              </a:rPr>
              <a:t>f  Rajathan </a:t>
            </a:r>
            <a:endParaRPr lang="en-IN" sz="2000" spc="65" dirty="0" smtClean="0">
              <a:solidFill>
                <a:srgbClr val="C0000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hi-IN" sz="2000" spc="65" dirty="0" smtClean="0">
                <a:solidFill>
                  <a:srgbClr val="C00000"/>
                </a:solidFill>
                <a:latin typeface="Cambria"/>
                <a:cs typeface="Cambria"/>
              </a:rPr>
              <a:t>&amp;</a:t>
            </a:r>
            <a:endParaRPr lang="en-IN" sz="2000" spc="65" dirty="0" smtClean="0">
              <a:solidFill>
                <a:srgbClr val="C0000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hi-IN" sz="2000" spc="65" dirty="0" smtClean="0">
                <a:solidFill>
                  <a:srgbClr val="C00000"/>
                </a:solidFill>
                <a:latin typeface="Cambria"/>
                <a:cs typeface="Cambria"/>
              </a:rPr>
              <a:t>  </a:t>
            </a:r>
            <a:r>
              <a:rPr sz="2000" spc="65" dirty="0" smtClean="0">
                <a:solidFill>
                  <a:srgbClr val="C00000"/>
                </a:solidFill>
                <a:latin typeface="Cambria"/>
                <a:cs typeface="Cambria"/>
              </a:rPr>
              <a:t>Affiliated</a:t>
            </a:r>
            <a:r>
              <a:rPr sz="2000" spc="160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C00000"/>
                </a:solidFill>
                <a:latin typeface="Cambria"/>
                <a:cs typeface="Cambria"/>
              </a:rPr>
              <a:t>to</a:t>
            </a:r>
            <a:r>
              <a:rPr sz="2000" spc="1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spc="235" dirty="0" smtClean="0">
                <a:solidFill>
                  <a:srgbClr val="C00000"/>
                </a:solidFill>
                <a:latin typeface="Cambria"/>
                <a:cs typeface="Cambria"/>
              </a:rPr>
              <a:t>M</a:t>
            </a:r>
            <a:r>
              <a:rPr lang="en-IN" sz="2000" spc="235" dirty="0" err="1" smtClean="0">
                <a:solidFill>
                  <a:srgbClr val="C00000"/>
                </a:solidFill>
                <a:latin typeface="Cambria"/>
                <a:cs typeface="Cambria"/>
              </a:rPr>
              <a:t>aharaja</a:t>
            </a:r>
            <a:r>
              <a:rPr lang="en-IN" sz="2000" spc="235" dirty="0" smtClean="0">
                <a:solidFill>
                  <a:srgbClr val="C00000"/>
                </a:solidFill>
                <a:latin typeface="Cambria"/>
                <a:cs typeface="Cambria"/>
              </a:rPr>
              <a:t> Singh </a:t>
            </a:r>
            <a:r>
              <a:rPr lang="en-IN" sz="2000" spc="235" dirty="0" err="1" smtClean="0">
                <a:solidFill>
                  <a:srgbClr val="C00000"/>
                </a:solidFill>
                <a:latin typeface="Cambria"/>
                <a:cs typeface="Cambria"/>
              </a:rPr>
              <a:t>University,Bikaner</a:t>
            </a:r>
            <a:endParaRPr sz="20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77257" y="380366"/>
            <a:ext cx="6629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000" b="1" dirty="0" smtClean="0">
                <a:solidFill>
                  <a:srgbClr val="7030A0"/>
                </a:solidFill>
                <a:latin typeface="Constantia"/>
                <a:cs typeface="Constantia"/>
              </a:rPr>
              <a:t>        </a:t>
            </a:r>
            <a:r>
              <a:rPr lang="en-IN" sz="3200" b="1" dirty="0" smtClean="0">
                <a:solidFill>
                  <a:srgbClr val="002060"/>
                </a:solidFill>
                <a:latin typeface="Constantia"/>
                <a:cs typeface="Constantia"/>
              </a:rPr>
              <a:t>PLACEMENT </a:t>
            </a:r>
            <a:r>
              <a:rPr lang="en-IN" sz="4000" b="1" dirty="0">
                <a:solidFill>
                  <a:srgbClr val="002060"/>
                </a:solidFill>
                <a:latin typeface="Constantia"/>
                <a:cs typeface="Constantia"/>
              </a:rPr>
              <a:t>-</a:t>
            </a:r>
            <a:r>
              <a:rPr lang="en-IN" sz="4800" b="1" dirty="0" smtClean="0">
                <a:solidFill>
                  <a:srgbClr val="002060"/>
                </a:solidFill>
                <a:latin typeface="Constantia"/>
                <a:cs typeface="Constantia"/>
              </a:rPr>
              <a:t>2021-22</a:t>
            </a:r>
            <a:endParaRPr sz="4000" b="1" dirty="0">
              <a:solidFill>
                <a:srgbClr val="002060"/>
              </a:solidFill>
              <a:latin typeface="Constantia"/>
              <a:cs typeface="Constanti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977493"/>
              </p:ext>
            </p:extLst>
          </p:nvPr>
        </p:nvGraphicFramePr>
        <p:xfrm>
          <a:off x="152401" y="1219203"/>
          <a:ext cx="8686800" cy="534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837"/>
                <a:gridCol w="906448"/>
                <a:gridCol w="1586285"/>
                <a:gridCol w="1737360"/>
                <a:gridCol w="1963973"/>
                <a:gridCol w="1812897"/>
              </a:tblGrid>
              <a:tr h="394352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</a:rPr>
                        <a:t>SN</a:t>
                      </a:r>
                      <a:endParaRPr lang="en-IN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</a:rPr>
                        <a:t>CLASS</a:t>
                      </a:r>
                      <a:endParaRPr lang="en-IN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</a:rPr>
                        <a:t>NAME</a:t>
                      </a:r>
                      <a:endParaRPr lang="en-IN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</a:rPr>
                        <a:t>FATHER NAME</a:t>
                      </a:r>
                      <a:endParaRPr lang="en-IN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</a:rPr>
                        <a:t>POST</a:t>
                      </a:r>
                      <a:endParaRPr lang="en-IN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</a:rPr>
                        <a:t>COMPANY</a:t>
                      </a:r>
                      <a:r>
                        <a:rPr lang="en-IN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en-IN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03789">
                <a:tc>
                  <a:txBody>
                    <a:bodyPr/>
                    <a:lstStyle/>
                    <a:p>
                      <a:r>
                        <a:rPr lang="en-IN" b="1" dirty="0" smtClean="0"/>
                        <a:t>1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BCA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ANSHUMAN</a:t>
                      </a:r>
                      <a:r>
                        <a:rPr lang="en-IN" sz="1200" b="1" baseline="0" dirty="0" smtClean="0"/>
                        <a:t> SHARMA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SANT</a:t>
                      </a:r>
                      <a:r>
                        <a:rPr lang="en-IN" sz="1200" b="1" baseline="0" dirty="0" smtClean="0"/>
                        <a:t> LAL SHARMA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PHP</a:t>
                      </a:r>
                      <a:r>
                        <a:rPr lang="en-IN" sz="1200" b="1" baseline="0" dirty="0" smtClean="0"/>
                        <a:t> DEVELOPER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b="1" dirty="0" smtClean="0"/>
                        <a:t>DAEDAL TECHNOVATION PVT LTD</a:t>
                      </a:r>
                      <a:endParaRPr lang="en-IN" sz="1100" b="1" dirty="0"/>
                    </a:p>
                  </a:txBody>
                  <a:tcPr/>
                </a:tc>
              </a:tr>
              <a:tr h="394352">
                <a:tc>
                  <a:txBody>
                    <a:bodyPr/>
                    <a:lstStyle/>
                    <a:p>
                      <a:r>
                        <a:rPr lang="en-IN" b="1" dirty="0" smtClean="0"/>
                        <a:t>2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BCA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NITESH SHARMA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MAHAVEER PRASAED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PHP DEVELOPER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IMG GLOBAL INFOTECH</a:t>
                      </a:r>
                      <a:r>
                        <a:rPr lang="en-IN" sz="1200" b="1" baseline="0" dirty="0" smtClean="0"/>
                        <a:t> PVT LTD</a:t>
                      </a:r>
                      <a:endParaRPr lang="en-IN" sz="1200" b="1" dirty="0"/>
                    </a:p>
                  </a:txBody>
                  <a:tcPr/>
                </a:tc>
              </a:tr>
              <a:tr h="394352"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3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BCA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RIDHI BAID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RAJ KUMAR BAID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SOFTWEAR ENGINEER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TCS </a:t>
                      </a:r>
                      <a:endParaRPr lang="en-IN" sz="1200" b="1" dirty="0"/>
                    </a:p>
                  </a:txBody>
                  <a:tcPr/>
                </a:tc>
              </a:tr>
              <a:tr h="394352"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4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BCA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PRADEEP RATHORE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RANVEEER SINGH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SOFTWEAR</a:t>
                      </a:r>
                      <a:r>
                        <a:rPr lang="en-IN" sz="1200" b="1" baseline="0" dirty="0" smtClean="0"/>
                        <a:t> ENGINEER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DOTS SQUARE PVT LTD</a:t>
                      </a:r>
                      <a:endParaRPr lang="en-IN" sz="1200" b="1" dirty="0"/>
                    </a:p>
                  </a:txBody>
                  <a:tcPr/>
                </a:tc>
              </a:tr>
              <a:tr h="394352"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5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BCA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VIKASH JANGIR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RAJ KARAN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SOFTWEAR ENGINEER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DOTS SQUARE PVT LTD</a:t>
                      </a:r>
                      <a:endParaRPr lang="en-IN" sz="1200" b="1" dirty="0"/>
                    </a:p>
                  </a:txBody>
                  <a:tcPr/>
                </a:tc>
              </a:tr>
              <a:tr h="394352"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6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BCA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KARTIK SHEKHAWAT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JANTAR PAL SINGH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SOFTWEAR</a:t>
                      </a:r>
                      <a:r>
                        <a:rPr lang="en-IN" sz="1200" b="1" baseline="0" dirty="0" smtClean="0"/>
                        <a:t> ENGINER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DOTS SQUARE PVT LTD</a:t>
                      </a:r>
                      <a:endParaRPr lang="en-IN" sz="1200" b="1" dirty="0"/>
                    </a:p>
                  </a:txBody>
                  <a:tcPr/>
                </a:tc>
              </a:tr>
              <a:tr h="394352"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7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BCA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TUSHAR SAIN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VINOD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SOFTWEAR ENGINEER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DOTS SQUARE PVT LTD</a:t>
                      </a:r>
                      <a:endParaRPr lang="en-IN" sz="1200" b="1" dirty="0"/>
                    </a:p>
                  </a:txBody>
                  <a:tcPr/>
                </a:tc>
              </a:tr>
              <a:tr h="394352"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8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MSc</a:t>
                      </a:r>
                      <a:r>
                        <a:rPr lang="en-IN" sz="1200" b="1" baseline="0" dirty="0" smtClean="0"/>
                        <a:t>  (CS)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MANGILAL PRAJAPAT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SITA RAM PRAJAPAT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WEB DEVELOPER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STRIVEMINDZ.COM</a:t>
                      </a:r>
                      <a:endParaRPr lang="en-IN" sz="1200" b="1" dirty="0"/>
                    </a:p>
                  </a:txBody>
                  <a:tcPr/>
                </a:tc>
              </a:tr>
              <a:tr h="394352"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9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BCA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RAJAT MOYAL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JHUMAR MAL MOYAL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SOFTWEAR ENGINEER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DOTS SQUARE PVT LTD</a:t>
                      </a:r>
                      <a:endParaRPr lang="en-IN" sz="1200" b="1" dirty="0"/>
                    </a:p>
                  </a:txBody>
                  <a:tcPr/>
                </a:tc>
              </a:tr>
              <a:tr h="394352"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10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BCA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RAKESH SHARMA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PARSA RAM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SOFTWEAR</a:t>
                      </a:r>
                      <a:r>
                        <a:rPr lang="en-IN" sz="1200" b="1" baseline="0" dirty="0" smtClean="0"/>
                        <a:t> ENGINER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EMIGEN TECHNOLOGY</a:t>
                      </a:r>
                      <a:r>
                        <a:rPr lang="en-IN" sz="1200" b="1" baseline="0" dirty="0" smtClean="0"/>
                        <a:t> PVT LTD</a:t>
                      </a:r>
                      <a:endParaRPr lang="en-IN" sz="1200" b="1" dirty="0"/>
                    </a:p>
                  </a:txBody>
                  <a:tcPr/>
                </a:tc>
              </a:tr>
              <a:tr h="394352"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11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BCOM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SHUBHAM SHARMA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KAMAL SHARMA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SALES OFFICER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ICICI BANK </a:t>
                      </a:r>
                      <a:endParaRPr lang="en-IN" sz="1200" b="1" dirty="0"/>
                    </a:p>
                  </a:txBody>
                  <a:tcPr/>
                </a:tc>
              </a:tr>
              <a:tr h="394352"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12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PRADEEP KUMAR PANDIA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RELETIONSHIP</a:t>
                      </a:r>
                      <a:r>
                        <a:rPr lang="en-IN" sz="1200" b="1" baseline="0" dirty="0" smtClean="0"/>
                        <a:t> OFFICER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ICICI BANK</a:t>
                      </a:r>
                      <a:endParaRPr lang="en-IN" sz="1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77257" y="380366"/>
            <a:ext cx="6629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000" b="1" dirty="0" smtClean="0">
                <a:solidFill>
                  <a:srgbClr val="7030A0"/>
                </a:solidFill>
                <a:latin typeface="Constantia"/>
                <a:cs typeface="Constantia"/>
              </a:rPr>
              <a:t>        </a:t>
            </a:r>
            <a:r>
              <a:rPr lang="en-IN" sz="2800" b="1" u="sng" dirty="0" smtClean="0">
                <a:solidFill>
                  <a:srgbClr val="7030A0"/>
                </a:solidFill>
                <a:latin typeface="Constantia"/>
                <a:cs typeface="Constantia"/>
              </a:rPr>
              <a:t>SPORTS ACHIEVEMENT </a:t>
            </a:r>
            <a:r>
              <a:rPr lang="en-IN" sz="4000" b="1" u="sng" dirty="0" smtClean="0">
                <a:solidFill>
                  <a:srgbClr val="7030A0"/>
                </a:solidFill>
                <a:latin typeface="Constantia"/>
                <a:cs typeface="Constantia"/>
              </a:rPr>
              <a:t>2021-22</a:t>
            </a:r>
            <a:endParaRPr sz="3200" b="1" u="sng" dirty="0">
              <a:solidFill>
                <a:srgbClr val="7030A0"/>
              </a:solidFill>
              <a:latin typeface="Constantia"/>
              <a:cs typeface="Constanti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49207"/>
              </p:ext>
            </p:extLst>
          </p:nvPr>
        </p:nvGraphicFramePr>
        <p:xfrm>
          <a:off x="152401" y="1219203"/>
          <a:ext cx="8686800" cy="3098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837"/>
                <a:gridCol w="906448"/>
                <a:gridCol w="1586285"/>
                <a:gridCol w="1737360"/>
                <a:gridCol w="1963973"/>
                <a:gridCol w="1812897"/>
              </a:tblGrid>
              <a:tr h="451793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</a:rPr>
                        <a:t>SN</a:t>
                      </a:r>
                      <a:endParaRPr lang="en-IN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</a:rPr>
                        <a:t>CLASS</a:t>
                      </a:r>
                      <a:endParaRPr lang="en-IN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</a:rPr>
                        <a:t>NAME</a:t>
                      </a:r>
                      <a:endParaRPr lang="en-IN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</a:rPr>
                        <a:t>FATHER NAME</a:t>
                      </a:r>
                      <a:endParaRPr lang="en-IN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</a:rPr>
                        <a:t>GAME</a:t>
                      </a:r>
                      <a:endParaRPr lang="en-IN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</a:rPr>
                        <a:t>RANK</a:t>
                      </a:r>
                      <a:endParaRPr lang="en-IN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62604">
                <a:tc>
                  <a:txBody>
                    <a:bodyPr/>
                    <a:lstStyle/>
                    <a:p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BA -I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ARVIND SINGH RATHORE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GOPAL SINGH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QWAN KI DO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GOLD MEDAL,</a:t>
                      </a:r>
                    </a:p>
                    <a:p>
                      <a:r>
                        <a:rPr lang="en-IN" dirty="0" smtClean="0"/>
                        <a:t>UNIVERSITY TEAM SELECTION</a:t>
                      </a:r>
                      <a:endParaRPr lang="en-IN" dirty="0"/>
                    </a:p>
                  </a:txBody>
                  <a:tcPr/>
                </a:tc>
              </a:tr>
              <a:tr h="451793">
                <a:tc>
                  <a:txBody>
                    <a:bodyPr/>
                    <a:lstStyle/>
                    <a:p>
                      <a:r>
                        <a:rPr lang="en-IN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BA-I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BANWARI LAL MEGHWAL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KALURAM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WRESTLING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GOLD MEDAL</a:t>
                      </a:r>
                      <a:endParaRPr lang="en-IN" dirty="0"/>
                    </a:p>
                  </a:txBody>
                  <a:tcPr/>
                </a:tc>
              </a:tr>
              <a:tr h="451793">
                <a:tc>
                  <a:txBody>
                    <a:bodyPr/>
                    <a:lstStyle/>
                    <a:p>
                      <a:r>
                        <a:rPr lang="en-IN" dirty="0" smtClean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BA -II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SANDEEP</a:t>
                      </a:r>
                      <a:r>
                        <a:rPr lang="en-IN" baseline="0" dirty="0" smtClean="0"/>
                        <a:t> KUMAR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SURAJ RAM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JUDO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BRONZE</a:t>
                      </a:r>
                      <a:r>
                        <a:rPr lang="en-IN" baseline="0" dirty="0" smtClean="0"/>
                        <a:t> MEDAL</a:t>
                      </a:r>
                      <a:endParaRPr lang="en-IN" dirty="0"/>
                    </a:p>
                  </a:txBody>
                  <a:tcPr/>
                </a:tc>
              </a:tr>
              <a:tr h="45179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9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1407886" y="111851"/>
            <a:ext cx="6172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000" b="1" dirty="0" smtClean="0">
                <a:latin typeface="Constantia"/>
                <a:cs typeface="Constantia"/>
              </a:rPr>
              <a:t>             </a:t>
            </a:r>
            <a:r>
              <a:rPr lang="en-IN" sz="2800" b="1" u="sng" dirty="0" smtClean="0">
                <a:latin typeface="Constantia"/>
                <a:cs typeface="Constantia"/>
              </a:rPr>
              <a:t>KPL- VII RESULT  </a:t>
            </a:r>
            <a:r>
              <a:rPr lang="en-IN" sz="4000" b="1" u="sng" dirty="0" smtClean="0">
                <a:latin typeface="Constantia"/>
                <a:cs typeface="Constantia"/>
              </a:rPr>
              <a:t>2021-22</a:t>
            </a:r>
            <a:endParaRPr sz="3200" b="1" u="sng" dirty="0">
              <a:latin typeface="Constantia"/>
              <a:cs typeface="Constanti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089364"/>
              </p:ext>
            </p:extLst>
          </p:nvPr>
        </p:nvGraphicFramePr>
        <p:xfrm>
          <a:off x="152400" y="1009380"/>
          <a:ext cx="8610599" cy="554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123"/>
                <a:gridCol w="748748"/>
                <a:gridCol w="2021619"/>
                <a:gridCol w="1722120"/>
                <a:gridCol w="2021619"/>
                <a:gridCol w="1572370"/>
              </a:tblGrid>
              <a:tr h="684588">
                <a:tc>
                  <a:txBody>
                    <a:bodyPr/>
                    <a:lstStyle/>
                    <a:p>
                      <a:r>
                        <a:rPr lang="en-IN" dirty="0" smtClean="0"/>
                        <a:t>SN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CLASS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NAME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FATHER NAME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GAME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RANK</a:t>
                      </a:r>
                      <a:endParaRPr lang="en-IN" dirty="0"/>
                    </a:p>
                  </a:txBody>
                  <a:tcPr/>
                </a:tc>
              </a:tr>
              <a:tr h="377751"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1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BA -II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baseline="0" dirty="0" smtClean="0"/>
                        <a:t> VINOD RUHEEL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DEVI LAL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ATHLETIC</a:t>
                      </a:r>
                      <a:r>
                        <a:rPr lang="en-IN" sz="1400" b="1" baseline="0" dirty="0" smtClean="0"/>
                        <a:t>S (M)  100 M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GOLD MEDAL,</a:t>
                      </a:r>
                    </a:p>
                  </a:txBody>
                  <a:tcPr/>
                </a:tc>
              </a:tr>
              <a:tr h="392729"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2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BA-II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SUDHEER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AMAR</a:t>
                      </a:r>
                      <a:r>
                        <a:rPr lang="en-IN" sz="1400" b="1" baseline="0" dirty="0" smtClean="0"/>
                        <a:t> SINGH 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ATHLETICS</a:t>
                      </a:r>
                      <a:r>
                        <a:rPr lang="en-IN" sz="1400" b="1" baseline="0" dirty="0" smtClean="0"/>
                        <a:t> (M) 100 M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SILVER MEDAL</a:t>
                      </a:r>
                      <a:endParaRPr lang="en-IN" sz="1400" b="1" dirty="0"/>
                    </a:p>
                  </a:txBody>
                  <a:tcPr/>
                </a:tc>
              </a:tr>
              <a:tr h="392729"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3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BA -II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SURYA</a:t>
                      </a:r>
                      <a:r>
                        <a:rPr lang="en-IN" sz="1400" b="1" baseline="0" dirty="0" smtClean="0"/>
                        <a:t> PRAKASH 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MANI</a:t>
                      </a:r>
                      <a:r>
                        <a:rPr lang="en-IN" sz="1400" b="1" baseline="0" dirty="0" smtClean="0"/>
                        <a:t> RAM 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ATHLETICS</a:t>
                      </a:r>
                      <a:r>
                        <a:rPr lang="en-IN" sz="1400" b="1" baseline="0" dirty="0" smtClean="0"/>
                        <a:t> (M) 100 M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BRONZE</a:t>
                      </a:r>
                      <a:r>
                        <a:rPr lang="en-IN" sz="1400" b="1" baseline="0" dirty="0" smtClean="0"/>
                        <a:t> MEDAL</a:t>
                      </a:r>
                      <a:endParaRPr lang="en-IN" sz="1400" b="1" dirty="0"/>
                    </a:p>
                  </a:txBody>
                  <a:tcPr/>
                </a:tc>
              </a:tr>
              <a:tr h="392729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4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BA -I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SARITA SARAN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DEV KARAN SARAN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ATHLETICS (W) 100 M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GOLD MEDAL</a:t>
                      </a:r>
                    </a:p>
                  </a:txBody>
                  <a:tcPr/>
                </a:tc>
              </a:tr>
              <a:tr h="392729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5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BSc -II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LALITA GODARA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BAJRANG LAL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ATHLETICS (W) 100 M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SILVER MEDAL</a:t>
                      </a:r>
                    </a:p>
                  </a:txBody>
                  <a:tcPr/>
                </a:tc>
              </a:tr>
              <a:tr h="392729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6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BA-II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MANISHA JAKHAR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NAND LAL JAKHAR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ATHLETICS (W)</a:t>
                      </a:r>
                      <a:r>
                        <a:rPr lang="en-IN" sz="1400" baseline="0" dirty="0" smtClean="0"/>
                        <a:t> 100M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BRONZE MEDAL</a:t>
                      </a:r>
                    </a:p>
                  </a:txBody>
                  <a:tcPr/>
                </a:tc>
              </a:tr>
              <a:tr h="392729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7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BA -II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LAL CHAND JAT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SANWAR MAL JAT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ATHLETICS (M) 200 M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GOLD MEDAL</a:t>
                      </a:r>
                    </a:p>
                  </a:txBody>
                  <a:tcPr/>
                </a:tc>
              </a:tr>
              <a:tr h="392729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8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BA-</a:t>
                      </a:r>
                      <a:r>
                        <a:rPr lang="en-IN" sz="1400" baseline="0" dirty="0" smtClean="0"/>
                        <a:t> II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RAMA KISHAN SARAN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IMARATA RAM</a:t>
                      </a:r>
                      <a:r>
                        <a:rPr lang="en-IN" sz="1400" baseline="0" dirty="0" smtClean="0"/>
                        <a:t>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ATHLETICS (M) 200 M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SILVER MEDAL</a:t>
                      </a:r>
                    </a:p>
                  </a:txBody>
                  <a:tcPr/>
                </a:tc>
              </a:tr>
              <a:tr h="554191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9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BA -I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SANDEEP KUMAR VERMA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HANUMAN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ATHLETICS (M) 200 M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BRONZE MEDAL</a:t>
                      </a:r>
                    </a:p>
                  </a:txBody>
                  <a:tcPr/>
                </a:tc>
              </a:tr>
              <a:tr h="392729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10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BA -I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SARITA SARAN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DEV KARAN SARAN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ATHLETICS (W)200M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GOLD MEDAL</a:t>
                      </a:r>
                    </a:p>
                  </a:txBody>
                  <a:tcPr/>
                </a:tc>
              </a:tr>
              <a:tr h="392729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11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BA-II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MANISHA JAKHAR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NANDLAL JAKHAR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ATELETICS (W)</a:t>
                      </a:r>
                      <a:r>
                        <a:rPr lang="en-IN" sz="1400" baseline="0" dirty="0" smtClean="0"/>
                        <a:t> 200 M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SILVER MEDAL</a:t>
                      </a:r>
                    </a:p>
                  </a:txBody>
                  <a:tcPr/>
                </a:tc>
              </a:tr>
              <a:tr h="392729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12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BA-II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RACHANA GODARA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BAJRANG</a:t>
                      </a:r>
                      <a:r>
                        <a:rPr lang="en-IN" sz="1400" baseline="0" dirty="0" smtClean="0"/>
                        <a:t> LAL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ATHLETICS (W) 200 M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BRONZE MEDAL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214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1447800" y="533400"/>
            <a:ext cx="6172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000" b="1" dirty="0" smtClean="0">
                <a:latin typeface="Constantia"/>
                <a:cs typeface="Constantia"/>
              </a:rPr>
              <a:t>             </a:t>
            </a:r>
            <a:endParaRPr sz="3200" b="1" u="sng" dirty="0">
              <a:latin typeface="Constantia"/>
              <a:cs typeface="Constanti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499052"/>
              </p:ext>
            </p:extLst>
          </p:nvPr>
        </p:nvGraphicFramePr>
        <p:xfrm>
          <a:off x="152400" y="76200"/>
          <a:ext cx="8839200" cy="6566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037"/>
                <a:gridCol w="780089"/>
                <a:gridCol w="2063829"/>
                <a:gridCol w="1767840"/>
                <a:gridCol w="2075290"/>
                <a:gridCol w="1614115"/>
              </a:tblGrid>
              <a:tr h="594950">
                <a:tc>
                  <a:txBody>
                    <a:bodyPr/>
                    <a:lstStyle/>
                    <a:p>
                      <a:r>
                        <a:rPr lang="en-IN" dirty="0" smtClean="0"/>
                        <a:t>SN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CLASS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NAME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FATHER NAME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GAME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RANK</a:t>
                      </a:r>
                      <a:endParaRPr lang="en-IN" dirty="0"/>
                    </a:p>
                  </a:txBody>
                  <a:tcPr/>
                </a:tc>
              </a:tr>
              <a:tr h="320354"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13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BA -I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DEV KARAN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IMRATA RAM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ATHLETICS (M) 400 M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GOLD MEDAL</a:t>
                      </a:r>
                    </a:p>
                  </a:txBody>
                  <a:tcPr/>
                </a:tc>
              </a:tr>
              <a:tr h="505102"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14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BA-I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SANDEEP KUMAR VERMA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HANUMAN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ATHLETICS (M) 400 M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SILVER MEDAL</a:t>
                      </a:r>
                      <a:endParaRPr lang="en-IN" sz="1400" b="1" dirty="0"/>
                    </a:p>
                  </a:txBody>
                  <a:tcPr/>
                </a:tc>
              </a:tr>
              <a:tr h="333058"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15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BA -II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VINOD RUHEEL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DEVI LAL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ATHLETICS (M) 400 M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BRONZE MEDAL</a:t>
                      </a:r>
                      <a:endParaRPr lang="en-IN" sz="1400" b="1" dirty="0"/>
                    </a:p>
                  </a:txBody>
                  <a:tcPr/>
                </a:tc>
              </a:tr>
              <a:tr h="333058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16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BA -I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SARITA SARAN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DEV KARAN SARAN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ATHLETICS</a:t>
                      </a:r>
                      <a:r>
                        <a:rPr lang="en-IN" sz="1400" baseline="0" dirty="0" smtClean="0"/>
                        <a:t> (W) 400 M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GOLD MEDAL</a:t>
                      </a:r>
                    </a:p>
                  </a:txBody>
                  <a:tcPr/>
                </a:tc>
              </a:tr>
              <a:tr h="333058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17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BSc -II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RACHANA GODARA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BAJRANG</a:t>
                      </a:r>
                      <a:r>
                        <a:rPr lang="en-IN" sz="1400" baseline="0" dirty="0" smtClean="0"/>
                        <a:t> LAL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ATHLETICS (W)</a:t>
                      </a:r>
                      <a:r>
                        <a:rPr lang="en-IN" sz="1400" baseline="0" dirty="0" smtClean="0"/>
                        <a:t> 400 M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SILVER MEDAL</a:t>
                      </a:r>
                    </a:p>
                  </a:txBody>
                  <a:tcPr/>
                </a:tc>
              </a:tr>
              <a:tr h="333058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18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BA-II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SUMAN BHOBHIYA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KESHARI RAM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ATHLETICS (W) 400 M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BRONZE MEDAL</a:t>
                      </a:r>
                    </a:p>
                  </a:txBody>
                  <a:tcPr/>
                </a:tc>
              </a:tr>
              <a:tr h="333058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19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BA -I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ARJUN NATH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HOSHIYAR NATH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JAVELIN  THROW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GOLD MEDAL</a:t>
                      </a:r>
                    </a:p>
                  </a:txBody>
                  <a:tcPr/>
                </a:tc>
              </a:tr>
              <a:tr h="333058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20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BSc-</a:t>
                      </a:r>
                      <a:r>
                        <a:rPr lang="en-IN" sz="1400" baseline="0" dirty="0" smtClean="0"/>
                        <a:t> III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LAL CHAND DHAKA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RAM LAL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JAVELIN</a:t>
                      </a:r>
                      <a:r>
                        <a:rPr lang="en-IN" sz="1400" baseline="0" dirty="0" smtClean="0"/>
                        <a:t> THROW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SILVER MEDAL</a:t>
                      </a:r>
                    </a:p>
                  </a:txBody>
                  <a:tcPr/>
                </a:tc>
              </a:tr>
              <a:tr h="469986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21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BA -I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ARJUN NATH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HOSHIYAR NATH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LONG JUMP (M)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GOLD MEDAL</a:t>
                      </a:r>
                    </a:p>
                  </a:txBody>
                  <a:tcPr/>
                </a:tc>
              </a:tr>
              <a:tr h="333058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22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BA -I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SANDEEP KUMAR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HANUMAN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LONG JUMP (M)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SILVER MEDAL</a:t>
                      </a:r>
                    </a:p>
                  </a:txBody>
                  <a:tcPr/>
                </a:tc>
              </a:tr>
              <a:tr h="333058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23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BA-II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KISHAN LAL SWAMI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LONG JUMP (M)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BRONZE MEDAL</a:t>
                      </a:r>
                    </a:p>
                  </a:txBody>
                  <a:tcPr/>
                </a:tc>
              </a:tr>
              <a:tr h="333058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24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BA-I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SUSHILA CHAHAR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MEGHA RAM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LONG JUMP (W)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GOLD MEDAL</a:t>
                      </a:r>
                    </a:p>
                  </a:txBody>
                  <a:tcPr/>
                </a:tc>
              </a:tr>
              <a:tr h="333058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25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BA –II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RACHANA GODARA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BAJRANG LAL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LONG JUMP (W)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 SILVER MEDAL</a:t>
                      </a:r>
                    </a:p>
                  </a:txBody>
                  <a:tcPr/>
                </a:tc>
              </a:tr>
              <a:tr h="333058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26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BA-II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MANISHA</a:t>
                      </a:r>
                      <a:r>
                        <a:rPr lang="en-IN" sz="1400" baseline="0" dirty="0" smtClean="0"/>
                        <a:t> JAKHAR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NAND LAL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LONG JUMP (W)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BRONZE MEDAL</a:t>
                      </a:r>
                    </a:p>
                  </a:txBody>
                  <a:tcPr/>
                </a:tc>
              </a:tr>
              <a:tr h="333058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27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BA -II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RACHANA GODARA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BAJARANG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HIGH JUMP (W)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GOLD MEDAL</a:t>
                      </a:r>
                    </a:p>
                  </a:txBody>
                  <a:tcPr/>
                </a:tc>
              </a:tr>
              <a:tr h="333058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28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BA-I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SUSHILA CHAHAR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MEGHA RAM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HIGH JUMP (W)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SILVER MEDAL</a:t>
                      </a:r>
                    </a:p>
                  </a:txBody>
                  <a:tcPr/>
                </a:tc>
              </a:tr>
              <a:tr h="333058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29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BA-I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SARITA SARAN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DEV KARAN SARAN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HIGH JUMP (W)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BRONZE MEDAL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315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1447800" y="533400"/>
            <a:ext cx="6172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000" b="1" dirty="0" smtClean="0">
                <a:latin typeface="Constantia"/>
                <a:cs typeface="Constantia"/>
              </a:rPr>
              <a:t>             </a:t>
            </a:r>
            <a:endParaRPr sz="3200" b="1" u="sng" dirty="0">
              <a:latin typeface="Constantia"/>
              <a:cs typeface="Constanti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94476"/>
              </p:ext>
            </p:extLst>
          </p:nvPr>
        </p:nvGraphicFramePr>
        <p:xfrm>
          <a:off x="152400" y="279401"/>
          <a:ext cx="8763000" cy="641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259"/>
                <a:gridCol w="1146941"/>
                <a:gridCol w="2057400"/>
                <a:gridCol w="1752600"/>
                <a:gridCol w="1828800"/>
                <a:gridCol w="1524000"/>
              </a:tblGrid>
              <a:tr h="0">
                <a:tc>
                  <a:txBody>
                    <a:bodyPr/>
                    <a:lstStyle/>
                    <a:p>
                      <a:r>
                        <a:rPr lang="en-IN" dirty="0" smtClean="0"/>
                        <a:t>SN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CLASS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NAME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FATHER NAME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GAME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RANK</a:t>
                      </a:r>
                      <a:endParaRPr lang="en-IN" dirty="0"/>
                    </a:p>
                  </a:txBody>
                  <a:tcPr/>
                </a:tc>
              </a:tr>
              <a:tr h="281830"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30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 -II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MUKESH KHAYALIYA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LADURAM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KAIRAM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WINNER</a:t>
                      </a:r>
                    </a:p>
                  </a:txBody>
                  <a:tcPr/>
                </a:tc>
              </a:tr>
              <a:tr h="394562"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31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MA (F)</a:t>
                      </a:r>
                    </a:p>
                    <a:p>
                      <a:r>
                        <a:rPr lang="en-IN" sz="1200" b="1" baseline="0" dirty="0" smtClean="0"/>
                        <a:t> GEOGRAPHY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ABHISHEK</a:t>
                      </a:r>
                      <a:r>
                        <a:rPr lang="en-IN" sz="1200" b="1" baseline="0" dirty="0" smtClean="0"/>
                        <a:t> AGARWAL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GHANSHYAM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KAIRAM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RUNNER -UP</a:t>
                      </a:r>
                      <a:endParaRPr lang="en-IN" sz="1200" b="1" dirty="0"/>
                    </a:p>
                  </a:txBody>
                  <a:tcPr/>
                </a:tc>
              </a:tr>
              <a:tr h="281830"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32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BSc-III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VISHAL RAJPUROHIT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RAJU SINGH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CHESS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WINNER</a:t>
                      </a:r>
                      <a:endParaRPr lang="en-IN" sz="1200" b="1" dirty="0"/>
                    </a:p>
                  </a:txBody>
                  <a:tcPr/>
                </a:tc>
              </a:tr>
              <a:tr h="281830"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33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MSc  (F) CS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AJAY  KUMAR RAIGAR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PARBHU DAYAL RAIGAR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CHESS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RUNNER -UP</a:t>
                      </a:r>
                    </a:p>
                  </a:txBody>
                  <a:tcPr/>
                </a:tc>
              </a:tr>
              <a:tr h="281830"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34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BA-II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MANISHA JAKHAR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NAND LAL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BADMINTON  (W)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WINNER</a:t>
                      </a:r>
                    </a:p>
                  </a:txBody>
                  <a:tcPr/>
                </a:tc>
              </a:tr>
              <a:tr h="281830"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35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 BA -I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SUMAN KUMARI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KISHAN LAL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BADMINTON (W)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RUNNER-UP</a:t>
                      </a:r>
                    </a:p>
                  </a:txBody>
                  <a:tcPr/>
                </a:tc>
              </a:tr>
              <a:tr h="281830"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36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BA-II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VISHAL PAREEK</a:t>
                      </a:r>
                      <a:r>
                        <a:rPr lang="en-IN" sz="1200" b="1" baseline="0" dirty="0" smtClean="0"/>
                        <a:t>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CHAINPRAKASH PAREEK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BADMINTON (M)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WINNER</a:t>
                      </a:r>
                    </a:p>
                  </a:txBody>
                  <a:tcPr/>
                </a:tc>
              </a:tr>
              <a:tr h="281830"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37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BA-</a:t>
                      </a:r>
                      <a:r>
                        <a:rPr lang="en-IN" sz="1200" b="1" baseline="0" dirty="0" smtClean="0"/>
                        <a:t> 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ARJUN NATH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HOSHIYAR NATH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BADMINTON</a:t>
                      </a:r>
                      <a:r>
                        <a:rPr lang="en-IN" sz="1200" b="1" baseline="0" dirty="0" smtClean="0"/>
                        <a:t>  (M)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RUNNER-UP</a:t>
                      </a:r>
                    </a:p>
                  </a:txBody>
                  <a:tcPr/>
                </a:tc>
              </a:tr>
              <a:tr h="422745"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38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  BA-II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SURYAPRAKASH                      </a:t>
                      </a:r>
                      <a:r>
                        <a:rPr lang="en-IN" sz="1200" b="1" baseline="0" dirty="0" smtClean="0"/>
                        <a:t>  (CAPTAIN)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MANIRAM GODARA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KABADDI</a:t>
                      </a:r>
                      <a:r>
                        <a:rPr lang="en-IN" sz="1200" b="1" baseline="0" dirty="0" smtClean="0"/>
                        <a:t>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00" b="1" dirty="0" smtClean="0"/>
                        <a:t>WINNER  TEAM MEMBER</a:t>
                      </a:r>
                    </a:p>
                  </a:txBody>
                  <a:tcPr/>
                </a:tc>
              </a:tr>
              <a:tr h="394562"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39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 -II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VINOD RUHEEL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DEVI LAL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KABADDI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00" b="1" dirty="0" smtClean="0"/>
                        <a:t>WINNER TEAM MEMBER</a:t>
                      </a:r>
                    </a:p>
                  </a:txBody>
                  <a:tcPr/>
                </a:tc>
              </a:tr>
              <a:tr h="403871"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40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BA-II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SURYA PRAKASH SAINI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GOPI CHAND</a:t>
                      </a:r>
                      <a:r>
                        <a:rPr lang="en-IN" sz="1200" b="1" baseline="0" dirty="0" smtClean="0"/>
                        <a:t> SAINI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KABADDI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dirty="0" smtClean="0"/>
                        <a:t>WINNER TEAM MEMBER</a:t>
                      </a:r>
                    </a:p>
                  </a:txBody>
                  <a:tcPr/>
                </a:tc>
              </a:tr>
              <a:tr h="394562"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41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BA-II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JAYAD KHAN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AHMAD KHAN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KABADDI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dirty="0" smtClean="0"/>
                        <a:t>WINNER TEAM MEMBER</a:t>
                      </a:r>
                    </a:p>
                  </a:txBody>
                  <a:tcPr/>
                </a:tc>
              </a:tr>
              <a:tr h="394562"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42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BA-II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ASHOK MEGHWAL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JAGDISH PRASAD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KABADDI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dirty="0" smtClean="0"/>
                        <a:t>WINNER TEAM MEMBER</a:t>
                      </a:r>
                    </a:p>
                  </a:txBody>
                  <a:tcPr/>
                </a:tc>
              </a:tr>
              <a:tr h="394562"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43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BA-III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IKRAM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IRSHAD KHAN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VOLLYBALL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dirty="0" smtClean="0"/>
                        <a:t>WINNER TEAM MEMBER</a:t>
                      </a:r>
                    </a:p>
                  </a:txBody>
                  <a:tcPr/>
                </a:tc>
              </a:tr>
              <a:tr h="394562"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44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BA-III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ALI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IKBAL KHAN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VOLLYBALL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dirty="0" smtClean="0"/>
                        <a:t>WINNER TEAM MEMBER</a:t>
                      </a:r>
                    </a:p>
                  </a:txBody>
                  <a:tcPr/>
                </a:tc>
              </a:tr>
              <a:tr h="394562"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45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BA-III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MOSIM KHAN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GAFUR</a:t>
                      </a:r>
                      <a:r>
                        <a:rPr lang="en-IN" sz="1200" b="1" baseline="0" dirty="0" smtClean="0"/>
                        <a:t> </a:t>
                      </a:r>
                      <a:r>
                        <a:rPr lang="en-IN" sz="1200" b="1" dirty="0" smtClean="0"/>
                        <a:t>KHAN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VOLLYBALL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dirty="0" smtClean="0"/>
                        <a:t>WINNER TEAM MEMBER</a:t>
                      </a:r>
                    </a:p>
                  </a:txBody>
                  <a:tcPr/>
                </a:tc>
              </a:tr>
              <a:tr h="394562"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46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BA-III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FARESH KHAN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AYUB KHAN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VOLLYBALL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dirty="0" smtClean="0"/>
                        <a:t>WINNER TEAM MEMBER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293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1447800" y="533400"/>
            <a:ext cx="6172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000" b="1" dirty="0" smtClean="0">
                <a:latin typeface="Constantia"/>
                <a:cs typeface="Constantia"/>
              </a:rPr>
              <a:t>             </a:t>
            </a:r>
            <a:endParaRPr sz="3200" b="1" u="sng" dirty="0">
              <a:latin typeface="Constantia"/>
              <a:cs typeface="Constanti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059842"/>
              </p:ext>
            </p:extLst>
          </p:nvPr>
        </p:nvGraphicFramePr>
        <p:xfrm>
          <a:off x="152400" y="1219201"/>
          <a:ext cx="8763000" cy="5361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1143000"/>
                <a:gridCol w="1981200"/>
                <a:gridCol w="1828800"/>
                <a:gridCol w="1752600"/>
                <a:gridCol w="1600200"/>
              </a:tblGrid>
              <a:tr h="533399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</a:rPr>
                        <a:t>SN</a:t>
                      </a:r>
                      <a:endParaRPr lang="en-IN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</a:rPr>
                        <a:t>CLASS</a:t>
                      </a:r>
                      <a:endParaRPr lang="en-IN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</a:rPr>
                        <a:t>NAME</a:t>
                      </a:r>
                      <a:endParaRPr lang="en-IN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</a:rPr>
                        <a:t>FATHER NAME</a:t>
                      </a:r>
                      <a:endParaRPr lang="en-IN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</a:rPr>
                        <a:t>GAME</a:t>
                      </a:r>
                      <a:endParaRPr lang="en-IN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</a:rPr>
                        <a:t>RANK</a:t>
                      </a:r>
                      <a:endParaRPr lang="en-IN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43700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51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BA-II 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JAVED HUSSAIN</a:t>
                      </a:r>
                      <a:r>
                        <a:rPr lang="en-IN" sz="1400" b="1" baseline="0" dirty="0" smtClean="0"/>
                        <a:t> 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YUNUSH HUSSAIN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CRICKET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dirty="0" smtClean="0"/>
                        <a:t>WINNER TEAM MEMBER</a:t>
                      </a:r>
                    </a:p>
                  </a:txBody>
                  <a:tcPr/>
                </a:tc>
              </a:tr>
              <a:tr h="570282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52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BA-II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SURYA PRAKASH  GODARA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MANIRAM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CRICKET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dirty="0" smtClean="0"/>
                        <a:t>WINNER TEAM MEMBER</a:t>
                      </a:r>
                    </a:p>
                  </a:txBody>
                  <a:tcPr/>
                </a:tc>
              </a:tr>
              <a:tr h="503190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53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BA-II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TOFIK KHAN 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JANG</a:t>
                      </a:r>
                      <a:r>
                        <a:rPr lang="en-IN" sz="1400" b="1" baseline="0" dirty="0" smtClean="0"/>
                        <a:t>SHER KHAN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CRICKET</a:t>
                      </a:r>
                      <a:r>
                        <a:rPr lang="en-IN" sz="1400" b="1" baseline="0" dirty="0" smtClean="0"/>
                        <a:t>  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dirty="0" smtClean="0"/>
                        <a:t>WINNER TEAM MEMBER</a:t>
                      </a:r>
                    </a:p>
                  </a:txBody>
                  <a:tcPr/>
                </a:tc>
              </a:tr>
              <a:tr h="570282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54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BA-III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RITIK MANDAL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 DINESH MANDAL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DRAWING &amp; PAINTING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dirty="0" smtClean="0"/>
                        <a:t>WINNER</a:t>
                      </a:r>
                    </a:p>
                  </a:txBody>
                  <a:tcPr/>
                </a:tc>
              </a:tr>
              <a:tr h="570282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55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BA-III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DHANESH KANWAR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KESHARI SINGH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DRAWING &amp;</a:t>
                      </a:r>
                      <a:r>
                        <a:rPr lang="en-IN" sz="1400" b="1" baseline="0" dirty="0" smtClean="0"/>
                        <a:t> PAINTING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dirty="0" smtClean="0"/>
                        <a:t>RUNNER</a:t>
                      </a:r>
                      <a:r>
                        <a:rPr lang="en-IN" sz="1200" b="1" baseline="0" dirty="0" smtClean="0"/>
                        <a:t> –UP</a:t>
                      </a:r>
                      <a:endParaRPr lang="en-IN" sz="1200" b="1" dirty="0" smtClean="0"/>
                    </a:p>
                  </a:txBody>
                  <a:tcPr/>
                </a:tc>
              </a:tr>
              <a:tr h="441284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56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BA -II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SHALU JAKHAR</a:t>
                      </a:r>
                      <a:r>
                        <a:rPr lang="en-IN" sz="1400" b="1" baseline="0" dirty="0" smtClean="0"/>
                        <a:t> 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MEGHRAJ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QUIZ COMPETITION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dirty="0" smtClean="0"/>
                        <a:t>WINNER</a:t>
                      </a:r>
                    </a:p>
                  </a:txBody>
                  <a:tcPr/>
                </a:tc>
              </a:tr>
              <a:tr h="570282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57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BA-II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VISHAL PAREEK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CHAI PRAKASH PAREEK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UIZ COMPETITION 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dirty="0" smtClean="0"/>
                        <a:t>RUNNER-UP</a:t>
                      </a:r>
                    </a:p>
                  </a:txBody>
                  <a:tcPr/>
                </a:tc>
              </a:tr>
              <a:tr h="353027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58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BA-I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JYOTI KANWAR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UMMED SINGH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ESSAY WRITING 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dirty="0" smtClean="0"/>
                        <a:t>WINNER</a:t>
                      </a:r>
                    </a:p>
                  </a:txBody>
                  <a:tcPr/>
                </a:tc>
              </a:tr>
              <a:tr h="353027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59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BA-II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RITIK MANDAL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DINESH MANDAL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ESSAY WRITING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dirty="0" smtClean="0"/>
                        <a:t>RUNNER-UP</a:t>
                      </a:r>
                    </a:p>
                  </a:txBody>
                  <a:tcPr/>
                </a:tc>
              </a:tr>
              <a:tr h="353027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60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BA-I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KUMARI SONU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OMPRAKASH 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ESSAY WRITING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dirty="0" smtClean="0"/>
                        <a:t>RUNNER-UP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95400" y="215347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latin typeface="Constantia"/>
                <a:cs typeface="Constantia"/>
              </a:rPr>
              <a:t>                     </a:t>
            </a:r>
            <a:r>
              <a:rPr lang="en-IN" sz="2400" b="1" u="sng" dirty="0" smtClean="0">
                <a:latin typeface="Constantia"/>
                <a:cs typeface="Constantia"/>
              </a:rPr>
              <a:t>KPL- </a:t>
            </a:r>
            <a:r>
              <a:rPr lang="en-IN" sz="2400" b="1" u="sng" dirty="0">
                <a:latin typeface="Constantia"/>
                <a:cs typeface="Constantia"/>
              </a:rPr>
              <a:t>VII RESULT  </a:t>
            </a:r>
            <a:r>
              <a:rPr lang="en-IN" sz="3600" b="1" u="sng" dirty="0">
                <a:latin typeface="Constantia"/>
                <a:cs typeface="Constantia"/>
              </a:rPr>
              <a:t>2021-22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089178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1447800" y="533400"/>
            <a:ext cx="6172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000" b="1" dirty="0" smtClean="0">
                <a:latin typeface="Constantia"/>
                <a:cs typeface="Constantia"/>
              </a:rPr>
              <a:t>             </a:t>
            </a:r>
            <a:endParaRPr sz="3200" b="1" u="sng" dirty="0">
              <a:latin typeface="Constantia"/>
              <a:cs typeface="Constanti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99171"/>
              </p:ext>
            </p:extLst>
          </p:nvPr>
        </p:nvGraphicFramePr>
        <p:xfrm>
          <a:off x="152400" y="279401"/>
          <a:ext cx="8382000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921026"/>
                <a:gridCol w="2040835"/>
                <a:gridCol w="1603513"/>
                <a:gridCol w="1749287"/>
                <a:gridCol w="1457739"/>
              </a:tblGrid>
              <a:tr h="333153">
                <a:tc>
                  <a:txBody>
                    <a:bodyPr/>
                    <a:lstStyle/>
                    <a:p>
                      <a:r>
                        <a:rPr lang="en-IN" dirty="0" smtClean="0"/>
                        <a:t>SN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CLASS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NAME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FATHER NAME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GAME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RANK</a:t>
                      </a:r>
                      <a:endParaRPr lang="en-IN" dirty="0"/>
                    </a:p>
                  </a:txBody>
                  <a:tcPr/>
                </a:tc>
              </a:tr>
              <a:tr h="388679"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47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BA-I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TOSIB KHAN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MUSTAK KHAN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VOLLYBALL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dirty="0" smtClean="0"/>
                        <a:t>WINNER TEAM MEMBER</a:t>
                      </a:r>
                    </a:p>
                  </a:txBody>
                  <a:tcPr/>
                </a:tc>
              </a:tr>
              <a:tr h="388679"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48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b="1" dirty="0" smtClean="0"/>
                        <a:t>BA-III</a:t>
                      </a:r>
                      <a:endParaRPr lang="en-IN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AASIB KHAN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MODIDEEN KHAN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VOLLYBALL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dirty="0" smtClean="0"/>
                        <a:t>WINNER TEAM MEMBER</a:t>
                      </a:r>
                    </a:p>
                  </a:txBody>
                  <a:tcPr/>
                </a:tc>
              </a:tr>
              <a:tr h="388679"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49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BA-I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AJIJ KHAN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ALADEEN KHAN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VOLLYBALL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dirty="0" smtClean="0"/>
                        <a:t>WINNER TEAM MEMBER</a:t>
                      </a:r>
                    </a:p>
                  </a:txBody>
                  <a:tcPr/>
                </a:tc>
              </a:tr>
              <a:tr h="388679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50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BA-I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MANISH KUMAR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BHUPRAM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VOLLYBALL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dirty="0" smtClean="0"/>
                        <a:t>WINNER TEAM MEMBER</a:t>
                      </a:r>
                    </a:p>
                  </a:txBody>
                  <a:tcPr/>
                </a:tc>
              </a:tr>
              <a:tr h="388679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51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BA-II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VIKAS RATHORE ©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RAJKUMAR RATHORE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CRICKET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dirty="0" smtClean="0"/>
                        <a:t>WINNER TEAM MEMBER</a:t>
                      </a:r>
                    </a:p>
                  </a:txBody>
                  <a:tcPr/>
                </a:tc>
              </a:tr>
              <a:tr h="388679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52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BA-II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SOYAL KHATRI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YAKUB KHATRI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CRICKET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dirty="0" smtClean="0"/>
                        <a:t>WINNER TEAM MEMBER</a:t>
                      </a:r>
                    </a:p>
                  </a:txBody>
                  <a:tcPr/>
                </a:tc>
              </a:tr>
              <a:tr h="388679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53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BA-II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TARACHAND NAI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DEVILAL NAI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CRICKET</a:t>
                      </a:r>
                      <a:r>
                        <a:rPr lang="en-IN" sz="1200" b="1" baseline="0" dirty="0" smtClean="0"/>
                        <a:t> 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dirty="0" smtClean="0"/>
                        <a:t>WINNER TEAM MEMBER</a:t>
                      </a:r>
                    </a:p>
                  </a:txBody>
                  <a:tcPr/>
                </a:tc>
              </a:tr>
              <a:tr h="416442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54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BA-II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VISHAL PAREEK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CHAINPRAKASH PAREEK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CRICKET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dirty="0" smtClean="0"/>
                        <a:t>WINNER TEAM MEMBER</a:t>
                      </a:r>
                    </a:p>
                  </a:txBody>
                  <a:tcPr/>
                </a:tc>
              </a:tr>
              <a:tr h="499730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55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BA-II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NARENDRA SINGH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VINOD SINGH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CRICKET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dirty="0" smtClean="0"/>
                        <a:t>WINNER TEAM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dirty="0" smtClean="0"/>
                        <a:t>MEMBER</a:t>
                      </a:r>
                    </a:p>
                    <a:p>
                      <a:endParaRPr lang="en-IN" sz="1000" b="1" dirty="0" smtClean="0"/>
                    </a:p>
                  </a:txBody>
                  <a:tcPr/>
                </a:tc>
              </a:tr>
              <a:tr h="499730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56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BA-II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SUFIYAN KHATRI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SAJID KHATRI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CRICKET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dirty="0" smtClean="0"/>
                        <a:t>WINNER TEAM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dirty="0" smtClean="0"/>
                        <a:t> MEMBER</a:t>
                      </a:r>
                    </a:p>
                    <a:p>
                      <a:endParaRPr lang="en-IN" sz="1000" b="1" dirty="0" smtClean="0"/>
                    </a:p>
                  </a:txBody>
                  <a:tcPr/>
                </a:tc>
              </a:tr>
              <a:tr h="499730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57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BA-II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NANDRAM SAINI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MULCHAND</a:t>
                      </a:r>
                      <a:r>
                        <a:rPr lang="en-IN" sz="1200" b="1" baseline="0" dirty="0" smtClean="0"/>
                        <a:t>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CRICKET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dirty="0" smtClean="0"/>
                        <a:t>WINNER TEAM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dirty="0" smtClean="0"/>
                        <a:t>MEMBER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000" b="1" dirty="0" smtClean="0"/>
                    </a:p>
                  </a:txBody>
                  <a:tcPr/>
                </a:tc>
              </a:tr>
              <a:tr h="499730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58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BA-II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LAL CHAND JAKHAR 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SANWARMAL JAKHAR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CRICKET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dirty="0" smtClean="0"/>
                        <a:t>WINNER TEAM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dirty="0" smtClean="0"/>
                        <a:t>MEMBER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000" b="1" dirty="0" smtClean="0"/>
                    </a:p>
                  </a:txBody>
                  <a:tcPr/>
                </a:tc>
              </a:tr>
              <a:tr h="499730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59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BA-II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ZAHEED HUSSAIN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IBRAHIM</a:t>
                      </a:r>
                      <a:r>
                        <a:rPr lang="en-IN" sz="1200" b="1" baseline="0" dirty="0" smtClean="0"/>
                        <a:t> HUSSAIN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CRICKET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dirty="0" smtClean="0"/>
                        <a:t>WINNER TEAM      MEMBER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000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317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1126" y="166914"/>
            <a:ext cx="56388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b="1" u="sng" dirty="0" smtClean="0">
                <a:solidFill>
                  <a:srgbClr val="7030A0"/>
                </a:solidFill>
              </a:rPr>
              <a:t>NEWS GALLERY </a:t>
            </a:r>
            <a:endParaRPr lang="en-IN" sz="3200" b="1" u="sng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14" y="1157514"/>
            <a:ext cx="2830286" cy="2347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57" y="1124857"/>
            <a:ext cx="3011714" cy="2047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" y="1161143"/>
            <a:ext cx="3120571" cy="2376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41486"/>
            <a:ext cx="3189513" cy="3243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14" y="3541487"/>
            <a:ext cx="2939144" cy="3243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57" y="3276599"/>
            <a:ext cx="3131457" cy="35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08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5128" y="152400"/>
            <a:ext cx="56388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b="1" u="sng" dirty="0" smtClean="0">
                <a:solidFill>
                  <a:srgbClr val="7030A0"/>
                </a:solidFill>
              </a:rPr>
              <a:t>NEWS GALLERY </a:t>
            </a:r>
            <a:endParaRPr lang="en-IN" sz="3200" b="1" u="sng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57514"/>
            <a:ext cx="2928257" cy="2347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57" y="1142999"/>
            <a:ext cx="3011714" cy="2354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61143"/>
            <a:ext cx="3124200" cy="2344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" y="3537856"/>
            <a:ext cx="3120571" cy="3243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14" y="3534230"/>
            <a:ext cx="2939144" cy="33310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58" y="3537856"/>
            <a:ext cx="3011714" cy="332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21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3975" y="1060450"/>
            <a:ext cx="41751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6390" algn="l"/>
              </a:tabLst>
            </a:pPr>
            <a:r>
              <a:rPr sz="4800" b="1" i="1" spc="-5" dirty="0">
                <a:solidFill>
                  <a:srgbClr val="0A5294"/>
                </a:solidFill>
                <a:latin typeface="Constantia"/>
                <a:cs typeface="Constantia"/>
              </a:rPr>
              <a:t>THAN</a:t>
            </a:r>
            <a:r>
              <a:rPr sz="4800" b="1" i="1" dirty="0">
                <a:solidFill>
                  <a:srgbClr val="0A5294"/>
                </a:solidFill>
                <a:latin typeface="Constantia"/>
                <a:cs typeface="Constantia"/>
              </a:rPr>
              <a:t>K	</a:t>
            </a:r>
            <a:r>
              <a:rPr sz="4800" b="1" i="1" spc="-165" dirty="0">
                <a:solidFill>
                  <a:srgbClr val="0A5294"/>
                </a:solidFill>
                <a:latin typeface="Constantia"/>
                <a:cs typeface="Constantia"/>
              </a:rPr>
              <a:t>Y</a:t>
            </a:r>
            <a:r>
              <a:rPr sz="4800" b="1" i="1" spc="-50" dirty="0">
                <a:solidFill>
                  <a:srgbClr val="0A5294"/>
                </a:solidFill>
                <a:latin typeface="Constantia"/>
                <a:cs typeface="Constantia"/>
              </a:rPr>
              <a:t>O</a:t>
            </a:r>
            <a:r>
              <a:rPr sz="4800" b="1" i="1" dirty="0">
                <a:solidFill>
                  <a:srgbClr val="0A5294"/>
                </a:solidFill>
                <a:latin typeface="Constantia"/>
                <a:cs typeface="Constantia"/>
              </a:rPr>
              <a:t>U</a:t>
            </a:r>
            <a:endParaRPr sz="48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02407" y="2523871"/>
            <a:ext cx="334073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8425" algn="ctr">
              <a:lnSpc>
                <a:spcPct val="100000"/>
              </a:lnSpc>
              <a:spcBef>
                <a:spcPts val="100"/>
              </a:spcBef>
            </a:pPr>
            <a:r>
              <a:rPr sz="4800" b="1" i="1" spc="-70" dirty="0">
                <a:solidFill>
                  <a:srgbClr val="0A5294"/>
                </a:solidFill>
                <a:latin typeface="Constantia"/>
                <a:cs typeface="Constantia"/>
              </a:rPr>
              <a:t>FOR</a:t>
            </a:r>
            <a:endParaRPr sz="4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7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800" b="1" i="1" spc="-90" dirty="0">
                <a:solidFill>
                  <a:srgbClr val="0A5294"/>
                </a:solidFill>
                <a:latin typeface="Constantia"/>
                <a:cs typeface="Constantia"/>
              </a:rPr>
              <a:t>WATCHING</a:t>
            </a:r>
            <a:endParaRPr sz="4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400" y="909573"/>
            <a:ext cx="266954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hi-IN" sz="1600" b="1" spc="18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         </a:t>
            </a:r>
            <a:r>
              <a:rPr lang="hi-IN" sz="2000" b="1" spc="180" dirty="0" smtClean="0">
                <a:solidFill>
                  <a:srgbClr val="7030A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DIRECTOR</a:t>
            </a:r>
            <a:endParaRPr sz="2000" dirty="0">
              <a:solidFill>
                <a:srgbClr val="7030A0"/>
              </a:solidFill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9401" y="1150365"/>
            <a:ext cx="4191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i-IN" sz="1800" b="1" spc="235" dirty="0" smtClean="0"/>
              <a:t> </a:t>
            </a:r>
            <a:r>
              <a:rPr lang="hi-IN" sz="2000" b="1" spc="235" dirty="0" smtClean="0"/>
              <a:t>SH.KISHOR SINGH RATHORE</a:t>
            </a:r>
            <a:endParaRPr sz="1800" b="1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842975" y="1610612"/>
            <a:ext cx="8072425" cy="5898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0365" algn="l">
              <a:lnSpc>
                <a:spcPts val="1910"/>
              </a:lnSpc>
              <a:spcBef>
                <a:spcPts val="95"/>
              </a:spcBef>
            </a:pPr>
            <a:r>
              <a:rPr lang="hi-IN" sz="2000" u="none" spc="114" dirty="0" smtClean="0"/>
              <a:t>                                           </a:t>
            </a:r>
            <a:r>
              <a:rPr sz="2000" u="none" spc="114" dirty="0" smtClean="0">
                <a:solidFill>
                  <a:srgbClr val="7030A0"/>
                </a:solidFill>
              </a:rPr>
              <a:t>PRINCIPA</a:t>
            </a:r>
            <a:r>
              <a:rPr lang="hi-IN" sz="2000" u="none" spc="114" dirty="0" smtClean="0">
                <a:solidFill>
                  <a:srgbClr val="7030A0"/>
                </a:solidFill>
              </a:rPr>
              <a:t>L</a:t>
            </a:r>
          </a:p>
          <a:p>
            <a:pPr marL="380365" algn="ctr">
              <a:lnSpc>
                <a:spcPts val="1910"/>
              </a:lnSpc>
              <a:spcBef>
                <a:spcPts val="95"/>
              </a:spcBef>
            </a:pPr>
            <a:r>
              <a:rPr sz="2000" u="none" spc="210" dirty="0" smtClean="0">
                <a:solidFill>
                  <a:srgbClr val="001F5F"/>
                </a:solidFill>
                <a:latin typeface="Cambria"/>
                <a:cs typeface="Cambria"/>
              </a:rPr>
              <a:t>DR</a:t>
            </a:r>
            <a:r>
              <a:rPr sz="2000" u="none" spc="210" dirty="0">
                <a:solidFill>
                  <a:srgbClr val="001F5F"/>
                </a:solidFill>
                <a:latin typeface="Cambria"/>
                <a:cs typeface="Cambria"/>
              </a:rPr>
              <a:t>.</a:t>
            </a:r>
            <a:r>
              <a:rPr sz="2000" u="none" spc="1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hi-IN" sz="2000" u="none" spc="140" dirty="0" smtClean="0">
                <a:solidFill>
                  <a:srgbClr val="001F5F"/>
                </a:solidFill>
                <a:latin typeface="Cambria"/>
                <a:cs typeface="Cambria"/>
              </a:rPr>
              <a:t>OMPRAKASH BOHARA</a:t>
            </a:r>
          </a:p>
          <a:p>
            <a:pPr marL="380365" algn="ctr">
              <a:lnSpc>
                <a:spcPts val="1910"/>
              </a:lnSpc>
              <a:spcBef>
                <a:spcPts val="95"/>
              </a:spcBef>
            </a:pPr>
            <a:endParaRPr lang="hi-IN" sz="2000" b="0" u="none" spc="140" dirty="0" smtClean="0">
              <a:solidFill>
                <a:srgbClr val="001F5F"/>
              </a:solidFill>
            </a:endParaRPr>
          </a:p>
          <a:p>
            <a:pPr marL="380365" algn="ctr">
              <a:lnSpc>
                <a:spcPts val="1910"/>
              </a:lnSpc>
              <a:spcBef>
                <a:spcPts val="95"/>
              </a:spcBef>
            </a:pPr>
            <a:r>
              <a:rPr lang="hi-IN" sz="2000" u="none" spc="140" dirty="0" smtClean="0">
                <a:solidFill>
                  <a:srgbClr val="7030A0"/>
                </a:solidFill>
              </a:rPr>
              <a:t>HEAD OF DEPARTMENTS</a:t>
            </a:r>
            <a:endParaRPr lang="en-IN" sz="2000" u="none" spc="140" dirty="0" smtClean="0">
              <a:solidFill>
                <a:srgbClr val="7030A0"/>
              </a:solidFill>
            </a:endParaRPr>
          </a:p>
          <a:p>
            <a:pPr marL="380365" algn="ctr">
              <a:lnSpc>
                <a:spcPts val="1910"/>
              </a:lnSpc>
              <a:spcBef>
                <a:spcPts val="95"/>
              </a:spcBef>
            </a:pPr>
            <a:endParaRPr lang="hi-IN" sz="2000" u="none" spc="140" dirty="0" smtClean="0">
              <a:solidFill>
                <a:srgbClr val="7030A0"/>
              </a:solidFill>
            </a:endParaRPr>
          </a:p>
          <a:p>
            <a:pPr marL="551815" indent="-171450" algn="l">
              <a:lnSpc>
                <a:spcPts val="1910"/>
              </a:lnSpc>
              <a:spcBef>
                <a:spcPts val="95"/>
              </a:spcBef>
              <a:buFont typeface="Wingdings" pitchFamily="2" charset="2"/>
              <a:buChar char="Ø"/>
            </a:pPr>
            <a:r>
              <a:rPr lang="hi-IN" sz="2000" b="0" u="none" spc="140" dirty="0">
                <a:solidFill>
                  <a:schemeClr val="tx2"/>
                </a:solidFill>
              </a:rPr>
              <a:t> </a:t>
            </a:r>
            <a:r>
              <a:rPr lang="hi-IN" sz="2000" u="none" spc="140" dirty="0" smtClean="0">
                <a:solidFill>
                  <a:schemeClr val="tx2"/>
                </a:solidFill>
              </a:rPr>
              <a:t>MEHBOOB ALI CHOUHAN  </a:t>
            </a:r>
            <a:r>
              <a:rPr lang="en-IN" sz="2000" u="none" spc="140" dirty="0" smtClean="0">
                <a:solidFill>
                  <a:schemeClr val="tx2"/>
                </a:solidFill>
              </a:rPr>
              <a:t>	 </a:t>
            </a:r>
            <a:r>
              <a:rPr lang="hi-IN" sz="2000" u="none" spc="140" dirty="0" smtClean="0">
                <a:solidFill>
                  <a:schemeClr val="tx2"/>
                </a:solidFill>
              </a:rPr>
              <a:t>(</a:t>
            </a:r>
            <a:r>
              <a:rPr lang="hi-IN" sz="2000" u="none" spc="140" dirty="0" smtClean="0">
                <a:solidFill>
                  <a:srgbClr val="0070C0"/>
                </a:solidFill>
              </a:rPr>
              <a:t>COMPUTER SCIENCE</a:t>
            </a:r>
            <a:r>
              <a:rPr lang="hi-IN" sz="2000" u="none" spc="140" dirty="0" smtClean="0">
                <a:solidFill>
                  <a:schemeClr val="tx2"/>
                </a:solidFill>
              </a:rPr>
              <a:t>)</a:t>
            </a:r>
          </a:p>
          <a:p>
            <a:pPr marL="551815" indent="-171450" algn="l">
              <a:lnSpc>
                <a:spcPts val="1910"/>
              </a:lnSpc>
              <a:spcBef>
                <a:spcPts val="95"/>
              </a:spcBef>
              <a:buFont typeface="Wingdings" pitchFamily="2" charset="2"/>
              <a:buChar char="Ø"/>
            </a:pPr>
            <a:r>
              <a:rPr lang="hi-IN" sz="2000" u="none" spc="140" dirty="0">
                <a:solidFill>
                  <a:schemeClr val="tx2"/>
                </a:solidFill>
              </a:rPr>
              <a:t> </a:t>
            </a:r>
            <a:r>
              <a:rPr lang="hi-IN" sz="2000" u="none" spc="140" dirty="0" smtClean="0">
                <a:solidFill>
                  <a:schemeClr val="tx2"/>
                </a:solidFill>
              </a:rPr>
              <a:t>PARDEEP  CHOUHAN         </a:t>
            </a:r>
            <a:r>
              <a:rPr lang="en-IN" sz="2000" u="none" spc="140" dirty="0" smtClean="0">
                <a:solidFill>
                  <a:schemeClr val="tx2"/>
                </a:solidFill>
              </a:rPr>
              <a:t>	</a:t>
            </a:r>
            <a:r>
              <a:rPr lang="hi-IN" sz="2000" u="none" spc="140" dirty="0" smtClean="0">
                <a:solidFill>
                  <a:schemeClr val="tx2"/>
                </a:solidFill>
              </a:rPr>
              <a:t> (</a:t>
            </a:r>
            <a:r>
              <a:rPr lang="hi-IN" sz="2000" u="none" spc="140" dirty="0" smtClean="0">
                <a:solidFill>
                  <a:srgbClr val="0070C0"/>
                </a:solidFill>
              </a:rPr>
              <a:t>SCIENCE</a:t>
            </a:r>
            <a:r>
              <a:rPr lang="hi-IN" sz="2000" u="none" spc="140" dirty="0" smtClean="0">
                <a:solidFill>
                  <a:schemeClr val="tx2"/>
                </a:solidFill>
              </a:rPr>
              <a:t>)</a:t>
            </a:r>
          </a:p>
          <a:p>
            <a:pPr marL="551815" indent="-171450" algn="l">
              <a:lnSpc>
                <a:spcPts val="1910"/>
              </a:lnSpc>
              <a:spcBef>
                <a:spcPts val="95"/>
              </a:spcBef>
              <a:buFont typeface="Wingdings" pitchFamily="2" charset="2"/>
              <a:buChar char="Ø"/>
            </a:pPr>
            <a:r>
              <a:rPr lang="hi-IN" sz="2000" u="none" spc="140" dirty="0" smtClean="0">
                <a:solidFill>
                  <a:schemeClr val="tx2"/>
                </a:solidFill>
              </a:rPr>
              <a:t> ROOP CHAND PARIHAR     </a:t>
            </a:r>
            <a:r>
              <a:rPr lang="en-IN" sz="2000" u="none" spc="140" dirty="0" smtClean="0">
                <a:solidFill>
                  <a:schemeClr val="tx2"/>
                </a:solidFill>
              </a:rPr>
              <a:t>	</a:t>
            </a:r>
            <a:r>
              <a:rPr lang="hi-IN" sz="2000" u="none" spc="140" dirty="0" smtClean="0">
                <a:solidFill>
                  <a:schemeClr val="tx2"/>
                </a:solidFill>
              </a:rPr>
              <a:t> (</a:t>
            </a:r>
            <a:r>
              <a:rPr lang="hi-IN" sz="2000" u="none" spc="140" dirty="0" smtClean="0">
                <a:solidFill>
                  <a:srgbClr val="0070C0"/>
                </a:solidFill>
              </a:rPr>
              <a:t>COMMERCE</a:t>
            </a:r>
            <a:r>
              <a:rPr lang="hi-IN" sz="2000" u="none" spc="140" dirty="0" smtClean="0">
                <a:solidFill>
                  <a:schemeClr val="tx2"/>
                </a:solidFill>
              </a:rPr>
              <a:t>)</a:t>
            </a:r>
          </a:p>
          <a:p>
            <a:pPr marL="551815" indent="-171450" algn="l">
              <a:lnSpc>
                <a:spcPts val="1910"/>
              </a:lnSpc>
              <a:spcBef>
                <a:spcPts val="95"/>
              </a:spcBef>
              <a:buFont typeface="Wingdings" pitchFamily="2" charset="2"/>
              <a:buChar char="Ø"/>
            </a:pPr>
            <a:r>
              <a:rPr lang="hi-IN" sz="2000" u="none" spc="140" dirty="0" smtClean="0">
                <a:solidFill>
                  <a:schemeClr val="tx2"/>
                </a:solidFill>
              </a:rPr>
              <a:t>CHUNNILAL MAYAL             </a:t>
            </a:r>
            <a:r>
              <a:rPr lang="en-IN" sz="2000" u="none" spc="140" dirty="0" smtClean="0">
                <a:solidFill>
                  <a:schemeClr val="tx2"/>
                </a:solidFill>
              </a:rPr>
              <a:t>	 </a:t>
            </a:r>
            <a:r>
              <a:rPr lang="hi-IN" sz="2000" u="none" spc="140" dirty="0" smtClean="0">
                <a:solidFill>
                  <a:schemeClr val="tx2"/>
                </a:solidFill>
              </a:rPr>
              <a:t>(</a:t>
            </a:r>
            <a:r>
              <a:rPr lang="hi-IN" sz="2000" u="none" spc="140" dirty="0" smtClean="0">
                <a:solidFill>
                  <a:srgbClr val="0070C0"/>
                </a:solidFill>
              </a:rPr>
              <a:t>ARTS</a:t>
            </a:r>
            <a:r>
              <a:rPr lang="hi-IN" sz="2000" u="none" spc="140" dirty="0" smtClean="0">
                <a:solidFill>
                  <a:schemeClr val="tx2"/>
                </a:solidFill>
              </a:rPr>
              <a:t>) </a:t>
            </a:r>
          </a:p>
          <a:p>
            <a:pPr marL="723265" indent="-342900" algn="l">
              <a:lnSpc>
                <a:spcPts val="1910"/>
              </a:lnSpc>
              <a:spcBef>
                <a:spcPts val="95"/>
              </a:spcBef>
              <a:buFont typeface="Wingdings" pitchFamily="2" charset="2"/>
              <a:buChar char="v"/>
            </a:pPr>
            <a:endParaRPr lang="en-IN" sz="2000" u="none" spc="140" dirty="0" smtClean="0">
              <a:solidFill>
                <a:schemeClr val="tx2"/>
              </a:solidFill>
            </a:endParaRPr>
          </a:p>
          <a:p>
            <a:pPr marL="723265" indent="-342900" algn="l">
              <a:lnSpc>
                <a:spcPts val="1910"/>
              </a:lnSpc>
              <a:spcBef>
                <a:spcPts val="95"/>
              </a:spcBef>
              <a:buFont typeface="Wingdings" pitchFamily="2" charset="2"/>
              <a:buChar char="v"/>
            </a:pPr>
            <a:r>
              <a:rPr lang="hi-IN" sz="2000" u="none" spc="140" dirty="0" smtClean="0">
                <a:solidFill>
                  <a:schemeClr val="tx2"/>
                </a:solidFill>
              </a:rPr>
              <a:t>PUNEET VERMA                        </a:t>
            </a:r>
            <a:r>
              <a:rPr lang="en-IN" sz="2000" u="none" spc="140" dirty="0" smtClean="0">
                <a:solidFill>
                  <a:schemeClr val="tx2"/>
                </a:solidFill>
              </a:rPr>
              <a:t> </a:t>
            </a:r>
            <a:r>
              <a:rPr lang="hi-IN" sz="2000" u="none" spc="140" dirty="0" smtClean="0">
                <a:solidFill>
                  <a:schemeClr val="tx2"/>
                </a:solidFill>
              </a:rPr>
              <a:t>(</a:t>
            </a:r>
            <a:r>
              <a:rPr lang="hi-IN" sz="2000" u="none" spc="140" dirty="0" smtClean="0">
                <a:solidFill>
                  <a:srgbClr val="0070C0"/>
                </a:solidFill>
              </a:rPr>
              <a:t>EXAM INCHARGE</a:t>
            </a:r>
            <a:r>
              <a:rPr lang="hi-IN" sz="2000" u="none" spc="140" dirty="0" smtClean="0">
                <a:solidFill>
                  <a:schemeClr val="tx2"/>
                </a:solidFill>
              </a:rPr>
              <a:t>)</a:t>
            </a:r>
          </a:p>
          <a:p>
            <a:pPr marL="723265" indent="-342900" algn="l">
              <a:lnSpc>
                <a:spcPts val="1910"/>
              </a:lnSpc>
              <a:spcBef>
                <a:spcPts val="95"/>
              </a:spcBef>
              <a:buFont typeface="Wingdings" pitchFamily="2" charset="2"/>
              <a:buChar char="v"/>
            </a:pPr>
            <a:r>
              <a:rPr lang="hi-IN" sz="2000" u="none" spc="140" dirty="0" smtClean="0">
                <a:solidFill>
                  <a:schemeClr val="tx2"/>
                </a:solidFill>
              </a:rPr>
              <a:t>VIRENDRA SINGH RATHORE   (</a:t>
            </a:r>
            <a:r>
              <a:rPr lang="hi-IN" sz="2000" u="none" spc="140" dirty="0" smtClean="0">
                <a:solidFill>
                  <a:srgbClr val="0070C0"/>
                </a:solidFill>
              </a:rPr>
              <a:t>CTO,NCC</a:t>
            </a:r>
            <a:r>
              <a:rPr lang="hi-IN" sz="2000" u="none" spc="140" dirty="0" smtClean="0">
                <a:solidFill>
                  <a:schemeClr val="tx2"/>
                </a:solidFill>
              </a:rPr>
              <a:t>)</a:t>
            </a:r>
          </a:p>
          <a:p>
            <a:pPr marL="723265" indent="-342900" algn="l">
              <a:lnSpc>
                <a:spcPts val="1910"/>
              </a:lnSpc>
              <a:spcBef>
                <a:spcPts val="95"/>
              </a:spcBef>
              <a:buFont typeface="Wingdings" pitchFamily="2" charset="2"/>
              <a:buChar char="v"/>
            </a:pPr>
            <a:r>
              <a:rPr lang="hi-IN" sz="2000" u="none" spc="140" dirty="0" smtClean="0">
                <a:solidFill>
                  <a:schemeClr val="tx2"/>
                </a:solidFill>
              </a:rPr>
              <a:t>NARESH KUMAR                        (</a:t>
            </a:r>
            <a:r>
              <a:rPr lang="hi-IN" sz="2000" u="none" spc="140" dirty="0" smtClean="0">
                <a:solidFill>
                  <a:srgbClr val="0070C0"/>
                </a:solidFill>
              </a:rPr>
              <a:t>NCC TRAINER</a:t>
            </a:r>
            <a:r>
              <a:rPr lang="hi-IN" sz="2000" u="none" spc="140" dirty="0" smtClean="0">
                <a:solidFill>
                  <a:schemeClr val="tx2"/>
                </a:solidFill>
              </a:rPr>
              <a:t>)</a:t>
            </a:r>
          </a:p>
          <a:p>
            <a:pPr marL="723265" indent="-342900" algn="l">
              <a:lnSpc>
                <a:spcPts val="1910"/>
              </a:lnSpc>
              <a:spcBef>
                <a:spcPts val="95"/>
              </a:spcBef>
              <a:buFont typeface="Wingdings" pitchFamily="2" charset="2"/>
              <a:buChar char="v"/>
            </a:pPr>
            <a:r>
              <a:rPr lang="hi-IN" sz="2000" u="none" spc="140" dirty="0" smtClean="0">
                <a:solidFill>
                  <a:schemeClr val="tx2"/>
                </a:solidFill>
              </a:rPr>
              <a:t>DR. VIMLESH TAILOR      </a:t>
            </a:r>
            <a:r>
              <a:rPr lang="en-IN" sz="2000" u="none" spc="140" dirty="0" smtClean="0">
                <a:solidFill>
                  <a:schemeClr val="tx2"/>
                </a:solidFill>
              </a:rPr>
              <a:t> </a:t>
            </a:r>
            <a:r>
              <a:rPr lang="hi-IN" sz="2000" u="none" spc="140" dirty="0" smtClean="0">
                <a:solidFill>
                  <a:schemeClr val="tx2"/>
                </a:solidFill>
              </a:rPr>
              <a:t>(</a:t>
            </a:r>
            <a:r>
              <a:rPr lang="hi-IN" sz="1800" u="none" spc="140" dirty="0" smtClean="0">
                <a:solidFill>
                  <a:srgbClr val="0070C0"/>
                </a:solidFill>
              </a:rPr>
              <a:t>COMPETITION &amp; CARRIER CELL</a:t>
            </a:r>
            <a:r>
              <a:rPr lang="hi-IN" sz="2000" u="none" spc="140" dirty="0" smtClean="0">
                <a:solidFill>
                  <a:schemeClr val="tx2"/>
                </a:solidFill>
              </a:rPr>
              <a:t>)</a:t>
            </a:r>
          </a:p>
          <a:p>
            <a:pPr marL="723265" indent="-342900" algn="l">
              <a:lnSpc>
                <a:spcPts val="1910"/>
              </a:lnSpc>
              <a:spcBef>
                <a:spcPts val="95"/>
              </a:spcBef>
              <a:buFont typeface="Wingdings" pitchFamily="2" charset="2"/>
              <a:buChar char="v"/>
            </a:pPr>
            <a:r>
              <a:rPr lang="hi-IN" sz="2000" u="none" spc="140" dirty="0" smtClean="0">
                <a:solidFill>
                  <a:schemeClr val="tx2"/>
                </a:solidFill>
              </a:rPr>
              <a:t>JAGDISH                             </a:t>
            </a:r>
            <a:r>
              <a:rPr lang="en-IN" sz="2000" u="none" spc="140" dirty="0" smtClean="0">
                <a:solidFill>
                  <a:schemeClr val="tx2"/>
                </a:solidFill>
              </a:rPr>
              <a:t> </a:t>
            </a:r>
            <a:r>
              <a:rPr lang="hi-IN" sz="2000" u="none" spc="140" dirty="0" smtClean="0">
                <a:solidFill>
                  <a:schemeClr val="tx2"/>
                </a:solidFill>
              </a:rPr>
              <a:t>(</a:t>
            </a:r>
            <a:r>
              <a:rPr lang="hi-IN" sz="2000" u="none" spc="140" dirty="0" smtClean="0">
                <a:solidFill>
                  <a:srgbClr val="0070C0"/>
                </a:solidFill>
              </a:rPr>
              <a:t>NSS </a:t>
            </a:r>
            <a:r>
              <a:rPr lang="hi-IN" sz="2000" u="none" spc="140" dirty="0" smtClean="0">
                <a:solidFill>
                  <a:srgbClr val="0070C0"/>
                </a:solidFill>
              </a:rPr>
              <a:t>OFFICER</a:t>
            </a:r>
            <a:r>
              <a:rPr lang="en-IN" sz="2000" u="none" spc="140" dirty="0" smtClean="0">
                <a:solidFill>
                  <a:srgbClr val="0070C0"/>
                </a:solidFill>
              </a:rPr>
              <a:t>-II</a:t>
            </a:r>
            <a:r>
              <a:rPr lang="hi-IN" sz="2000" u="none" spc="140" dirty="0" smtClean="0">
                <a:solidFill>
                  <a:schemeClr val="tx2"/>
                </a:solidFill>
              </a:rPr>
              <a:t>)</a:t>
            </a:r>
            <a:endParaRPr lang="hi-IN" sz="2000" u="none" spc="140" dirty="0" smtClean="0">
              <a:solidFill>
                <a:schemeClr val="tx2"/>
              </a:solidFill>
            </a:endParaRPr>
          </a:p>
          <a:p>
            <a:pPr marL="723265" indent="-342900" algn="l">
              <a:lnSpc>
                <a:spcPts val="1910"/>
              </a:lnSpc>
              <a:spcBef>
                <a:spcPts val="95"/>
              </a:spcBef>
              <a:buFont typeface="Wingdings" pitchFamily="2" charset="2"/>
              <a:buChar char="v"/>
            </a:pPr>
            <a:r>
              <a:rPr lang="hi-IN" sz="2000" u="none" spc="140" dirty="0" smtClean="0">
                <a:solidFill>
                  <a:schemeClr val="tx2"/>
                </a:solidFill>
              </a:rPr>
              <a:t>RAJ </a:t>
            </a:r>
            <a:r>
              <a:rPr lang="hi-IN" sz="2000" u="none" spc="140" dirty="0" smtClean="0">
                <a:solidFill>
                  <a:schemeClr val="tx2"/>
                </a:solidFill>
              </a:rPr>
              <a:t>KUMAR SONI             </a:t>
            </a:r>
            <a:r>
              <a:rPr lang="en-IN" sz="2000" u="none" spc="140" dirty="0" smtClean="0">
                <a:solidFill>
                  <a:schemeClr val="tx2"/>
                </a:solidFill>
              </a:rPr>
              <a:t> </a:t>
            </a:r>
            <a:r>
              <a:rPr lang="hi-IN" sz="2000" u="none" spc="140" dirty="0" smtClean="0">
                <a:solidFill>
                  <a:schemeClr val="tx2"/>
                </a:solidFill>
              </a:rPr>
              <a:t>(</a:t>
            </a:r>
            <a:r>
              <a:rPr lang="hi-IN" sz="2000" u="none" spc="140" dirty="0" smtClean="0">
                <a:solidFill>
                  <a:srgbClr val="0070C0"/>
                </a:solidFill>
              </a:rPr>
              <a:t>SPORTS OFFICER</a:t>
            </a:r>
            <a:r>
              <a:rPr lang="hi-IN" sz="2000" u="none" spc="140" dirty="0" smtClean="0">
                <a:solidFill>
                  <a:schemeClr val="tx2"/>
                </a:solidFill>
              </a:rPr>
              <a:t>)</a:t>
            </a:r>
          </a:p>
          <a:p>
            <a:pPr marL="723265" indent="-342900" algn="l">
              <a:lnSpc>
                <a:spcPts val="1910"/>
              </a:lnSpc>
              <a:spcBef>
                <a:spcPts val="95"/>
              </a:spcBef>
              <a:buFont typeface="Wingdings" pitchFamily="2" charset="2"/>
              <a:buChar char="v"/>
            </a:pPr>
            <a:r>
              <a:rPr lang="hi-IN" sz="2000" u="none" spc="140" dirty="0" smtClean="0">
                <a:solidFill>
                  <a:schemeClr val="tx2"/>
                </a:solidFill>
              </a:rPr>
              <a:t>GOPAL </a:t>
            </a:r>
            <a:r>
              <a:rPr lang="hi-IN" sz="2000" u="none" spc="140" dirty="0" smtClean="0">
                <a:solidFill>
                  <a:schemeClr val="tx2"/>
                </a:solidFill>
              </a:rPr>
              <a:t>BHAKAR              </a:t>
            </a:r>
            <a:r>
              <a:rPr lang="en-IN" sz="2000" u="none" spc="140" dirty="0" smtClean="0">
                <a:solidFill>
                  <a:schemeClr val="tx2"/>
                </a:solidFill>
              </a:rPr>
              <a:t> </a:t>
            </a:r>
            <a:r>
              <a:rPr lang="hi-IN" sz="2000" u="none" spc="140" dirty="0" smtClean="0">
                <a:solidFill>
                  <a:schemeClr val="tx2"/>
                </a:solidFill>
              </a:rPr>
              <a:t> (</a:t>
            </a:r>
            <a:r>
              <a:rPr lang="hi-IN" sz="2000" u="none" spc="140" dirty="0" smtClean="0">
                <a:solidFill>
                  <a:srgbClr val="0070C0"/>
                </a:solidFill>
              </a:rPr>
              <a:t>DISCIPLINE OFFICER</a:t>
            </a:r>
            <a:r>
              <a:rPr lang="hi-IN" sz="2000" u="none" spc="140" dirty="0" smtClean="0">
                <a:solidFill>
                  <a:schemeClr val="tx2"/>
                </a:solidFill>
              </a:rPr>
              <a:t>) </a:t>
            </a:r>
          </a:p>
          <a:p>
            <a:pPr marL="723265" indent="-342900" algn="l">
              <a:lnSpc>
                <a:spcPts val="1910"/>
              </a:lnSpc>
              <a:spcBef>
                <a:spcPts val="95"/>
              </a:spcBef>
              <a:buFont typeface="Wingdings" pitchFamily="2" charset="2"/>
              <a:buChar char="v"/>
            </a:pPr>
            <a:r>
              <a:rPr lang="hi-IN" sz="2000" u="none" spc="140" dirty="0" smtClean="0">
                <a:solidFill>
                  <a:schemeClr val="tx2"/>
                </a:solidFill>
              </a:rPr>
              <a:t>TILOK </a:t>
            </a:r>
            <a:r>
              <a:rPr lang="hi-IN" sz="2000" u="none" spc="140" dirty="0" smtClean="0">
                <a:solidFill>
                  <a:schemeClr val="tx2"/>
                </a:solidFill>
              </a:rPr>
              <a:t>CHAND MEGHWAL(</a:t>
            </a:r>
            <a:r>
              <a:rPr lang="hi-IN" sz="2000" u="none" spc="140" dirty="0" smtClean="0">
                <a:solidFill>
                  <a:srgbClr val="0070C0"/>
                </a:solidFill>
              </a:rPr>
              <a:t>RED RABIN CLUB OFFICER</a:t>
            </a:r>
            <a:r>
              <a:rPr lang="hi-IN" sz="2000" u="none" spc="140" dirty="0" smtClean="0">
                <a:solidFill>
                  <a:schemeClr val="tx2"/>
                </a:solidFill>
              </a:rPr>
              <a:t>)</a:t>
            </a:r>
            <a:endParaRPr lang="hi-IN" sz="2000" b="0" u="none" spc="140" dirty="0" smtClean="0">
              <a:solidFill>
                <a:srgbClr val="001F5F"/>
              </a:solidFill>
            </a:endParaRPr>
          </a:p>
          <a:p>
            <a:pPr marL="380365" algn="ctr">
              <a:lnSpc>
                <a:spcPts val="1910"/>
              </a:lnSpc>
              <a:spcBef>
                <a:spcPts val="95"/>
              </a:spcBef>
            </a:pPr>
            <a:endParaRPr lang="hi-IN" sz="2000" b="0" u="none" spc="140" dirty="0">
              <a:solidFill>
                <a:srgbClr val="001F5F"/>
              </a:solidFill>
            </a:endParaRPr>
          </a:p>
          <a:p>
            <a:pPr marL="380365" algn="ctr">
              <a:lnSpc>
                <a:spcPts val="1910"/>
              </a:lnSpc>
              <a:spcBef>
                <a:spcPts val="95"/>
              </a:spcBef>
            </a:pPr>
            <a:endParaRPr lang="hi-IN" sz="2000" b="0" u="none" spc="140" dirty="0" smtClean="0">
              <a:solidFill>
                <a:srgbClr val="001F5F"/>
              </a:solidFill>
            </a:endParaRPr>
          </a:p>
          <a:p>
            <a:pPr marL="380365" algn="ctr">
              <a:lnSpc>
                <a:spcPts val="1910"/>
              </a:lnSpc>
              <a:spcBef>
                <a:spcPts val="95"/>
              </a:spcBef>
            </a:pPr>
            <a:endParaRPr lang="hi-IN" sz="2000" b="0" u="none" spc="140" dirty="0">
              <a:solidFill>
                <a:srgbClr val="001F5F"/>
              </a:solidFill>
            </a:endParaRPr>
          </a:p>
          <a:p>
            <a:pPr marL="380365" algn="ctr">
              <a:lnSpc>
                <a:spcPts val="1910"/>
              </a:lnSpc>
              <a:spcBef>
                <a:spcPts val="95"/>
              </a:spcBef>
            </a:pPr>
            <a:endParaRPr lang="hi-IN" sz="2000" b="0" u="none" spc="140" dirty="0" smtClean="0">
              <a:solidFill>
                <a:srgbClr val="001F5F"/>
              </a:solidFill>
            </a:endParaRPr>
          </a:p>
          <a:p>
            <a:pPr marL="380365" algn="ctr">
              <a:lnSpc>
                <a:spcPts val="1910"/>
              </a:lnSpc>
              <a:spcBef>
                <a:spcPts val="95"/>
              </a:spcBef>
            </a:pPr>
            <a:endParaRPr lang="hi-IN" sz="2000" b="0" u="none" spc="140" dirty="0" smtClean="0">
              <a:solidFill>
                <a:srgbClr val="001F5F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630" y="522173"/>
            <a:ext cx="7936738" cy="430887"/>
          </a:xfrm>
        </p:spPr>
        <p:txBody>
          <a:bodyPr/>
          <a:lstStyle/>
          <a:p>
            <a:r>
              <a:rPr lang="en-IN" dirty="0" smtClean="0"/>
              <a:t>                         </a:t>
            </a:r>
            <a:r>
              <a:rPr lang="en-IN" sz="2800" b="1" dirty="0" smtClean="0"/>
              <a:t>COURSE OFFERED BY COLLEGE 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420732"/>
              </p:ext>
            </p:extLst>
          </p:nvPr>
        </p:nvGraphicFramePr>
        <p:xfrm>
          <a:off x="533400" y="1219200"/>
          <a:ext cx="8229600" cy="4341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191000"/>
              </a:tblGrid>
              <a:tr h="533400">
                <a:tc>
                  <a:txBody>
                    <a:bodyPr/>
                    <a:lstStyle/>
                    <a:p>
                      <a:r>
                        <a:rPr lang="en-IN" dirty="0" smtClean="0"/>
                        <a:t>               </a:t>
                      </a:r>
                      <a:r>
                        <a:rPr lang="en-IN" dirty="0" smtClean="0">
                          <a:solidFill>
                            <a:srgbClr val="7030A0"/>
                          </a:solidFill>
                        </a:rPr>
                        <a:t>UNDER</a:t>
                      </a:r>
                      <a:r>
                        <a:rPr lang="en-IN" baseline="0" dirty="0" smtClean="0">
                          <a:solidFill>
                            <a:srgbClr val="7030A0"/>
                          </a:solidFill>
                        </a:rPr>
                        <a:t> GRADUATION (UG)</a:t>
                      </a:r>
                      <a:endParaRPr lang="en-IN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</a:rPr>
                        <a:t>POST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smtClean="0">
                          <a:solidFill>
                            <a:srgbClr val="7030A0"/>
                          </a:solidFill>
                        </a:rPr>
                        <a:t>GRADUATION</a:t>
                      </a:r>
                      <a:r>
                        <a:rPr lang="en-IN" dirty="0" smtClean="0"/>
                        <a:t> (</a:t>
                      </a:r>
                      <a:r>
                        <a:rPr lang="en-IN" dirty="0" smtClean="0">
                          <a:solidFill>
                            <a:srgbClr val="7030A0"/>
                          </a:solidFill>
                        </a:rPr>
                        <a:t>PG</a:t>
                      </a:r>
                      <a:r>
                        <a:rPr lang="en-IN" dirty="0" smtClean="0"/>
                        <a:t>)</a:t>
                      </a:r>
                      <a:endParaRPr lang="en-IN" dirty="0"/>
                    </a:p>
                  </a:txBody>
                  <a:tcPr/>
                </a:tc>
              </a:tr>
              <a:tr h="3807691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IN" b="1" dirty="0" smtClean="0"/>
                        <a:t>Bachelor</a:t>
                      </a:r>
                      <a:r>
                        <a:rPr lang="en-IN" b="1" baseline="0" dirty="0" smtClean="0"/>
                        <a:t> Of Arts (BA)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IN" b="1" baseline="0" dirty="0" smtClean="0"/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IN" b="1" baseline="0" dirty="0" smtClean="0"/>
                        <a:t>Bachelor Of Computer </a:t>
                      </a:r>
                      <a:r>
                        <a:rPr lang="en-IN" b="1" baseline="0" dirty="0" err="1" smtClean="0"/>
                        <a:t>Aplication</a:t>
                      </a:r>
                      <a:endParaRPr lang="en-IN" b="1" baseline="0" dirty="0" smtClean="0"/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IN" b="1" baseline="0" dirty="0" smtClean="0"/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IN" b="1" baseline="0" dirty="0" smtClean="0"/>
                        <a:t>Bachelor Of Science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IN" b="1" baseline="0" dirty="0" smtClean="0"/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IN" b="1" baseline="0" dirty="0" smtClean="0"/>
                        <a:t>Bachelor Of Commerce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IN" b="1" dirty="0" smtClean="0"/>
                        <a:t>Master</a:t>
                      </a:r>
                      <a:r>
                        <a:rPr lang="en-IN" b="1" baseline="0" dirty="0" smtClean="0"/>
                        <a:t> of Science ( Computer Science)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IN" b="1" baseline="0" dirty="0" smtClean="0"/>
                        <a:t>Master of Science ( Chemistry)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IN" b="1" baseline="0" dirty="0" smtClean="0"/>
                        <a:t>Master of Science  (Maths)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IN" b="1" baseline="0" dirty="0" smtClean="0"/>
                        <a:t>Master of Science ( Physics )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IN" b="1" baseline="0" dirty="0" smtClean="0"/>
                        <a:t>Master of Science ( Botany )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IN" b="1" baseline="0" dirty="0" smtClean="0"/>
                        <a:t>Master of Science (Zoology)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IN" b="1" baseline="0" dirty="0" smtClean="0"/>
                        <a:t>Master of Arts    (Hindi)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IN" b="1" baseline="0" dirty="0" smtClean="0"/>
                        <a:t>Master of Arts    ( Geography)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IN" b="1" baseline="0" dirty="0" smtClean="0"/>
                        <a:t>Master of Arts    ( Drawing &amp; Painting )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IN" b="1" baseline="0" dirty="0" smtClean="0"/>
                        <a:t> PGDCA</a:t>
                      </a:r>
                      <a:endParaRPr lang="en-IN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88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0551" y="477977"/>
            <a:ext cx="3804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240" dirty="0">
                <a:solidFill>
                  <a:srgbClr val="7030A0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SALIENT</a:t>
            </a:r>
            <a:r>
              <a:rPr sz="2800" b="1" u="heavy" spc="254" dirty="0">
                <a:solidFill>
                  <a:srgbClr val="7030A0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 </a:t>
            </a:r>
            <a:r>
              <a:rPr sz="2800" b="1" u="heavy" spc="300" dirty="0">
                <a:solidFill>
                  <a:srgbClr val="7030A0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</a:rPr>
              <a:t>FEATURES</a:t>
            </a:r>
            <a:endParaRPr sz="2800" dirty="0">
              <a:solidFill>
                <a:srgbClr val="7030A0"/>
              </a:solidFill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" y="1180846"/>
            <a:ext cx="8610600" cy="460382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180"/>
              </a:spcBef>
              <a:buSzPct val="94444"/>
              <a:buFont typeface="Wingdings" pitchFamily="2" charset="2"/>
              <a:buChar char="Ø"/>
              <a:tabLst>
                <a:tab pos="194945" algn="l"/>
              </a:tabLst>
            </a:pPr>
            <a:r>
              <a:rPr sz="1800" spc="295" dirty="0">
                <a:solidFill>
                  <a:srgbClr val="002060"/>
                </a:solidFill>
                <a:latin typeface="Impact" pitchFamily="34" charset="0"/>
                <a:cs typeface="Cambria"/>
              </a:rPr>
              <a:t>UGC</a:t>
            </a:r>
            <a:r>
              <a:rPr sz="1800" spc="145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165" dirty="0">
                <a:solidFill>
                  <a:srgbClr val="002060"/>
                </a:solidFill>
                <a:latin typeface="Impact" pitchFamily="34" charset="0"/>
                <a:cs typeface="Cambria"/>
              </a:rPr>
              <a:t>QUALIFIED</a:t>
            </a:r>
            <a:r>
              <a:rPr sz="1800" spc="114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155" dirty="0">
                <a:solidFill>
                  <a:srgbClr val="002060"/>
                </a:solidFill>
                <a:latin typeface="Impact" pitchFamily="34" charset="0"/>
                <a:cs typeface="Cambria"/>
              </a:rPr>
              <a:t>FACULTY</a:t>
            </a:r>
            <a:r>
              <a:rPr sz="1800" spc="160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225" dirty="0">
                <a:solidFill>
                  <a:srgbClr val="002060"/>
                </a:solidFill>
                <a:latin typeface="Impact" pitchFamily="34" charset="0"/>
                <a:cs typeface="Cambria"/>
              </a:rPr>
              <a:t>MEMBERS.</a:t>
            </a:r>
            <a:endParaRPr sz="1800" dirty="0">
              <a:solidFill>
                <a:srgbClr val="002060"/>
              </a:solidFill>
              <a:latin typeface="Impact" pitchFamily="34" charset="0"/>
              <a:cs typeface="Cambria"/>
            </a:endParaRPr>
          </a:p>
          <a:p>
            <a:pPr marL="194945" indent="-182880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"/>
              <a:tabLst>
                <a:tab pos="195580" algn="l"/>
              </a:tabLst>
            </a:pPr>
            <a:r>
              <a:rPr sz="1800" spc="140" dirty="0" smtClean="0">
                <a:solidFill>
                  <a:srgbClr val="002060"/>
                </a:solidFill>
                <a:latin typeface="Impact" pitchFamily="34" charset="0"/>
                <a:cs typeface="Cambria"/>
              </a:rPr>
              <a:t>INTERACTIVE</a:t>
            </a:r>
            <a:r>
              <a:rPr sz="1800" spc="155" dirty="0" smtClean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225" dirty="0">
                <a:solidFill>
                  <a:srgbClr val="002060"/>
                </a:solidFill>
                <a:latin typeface="Impact" pitchFamily="34" charset="0"/>
                <a:cs typeface="Cambria"/>
              </a:rPr>
              <a:t>CLASSROOMS</a:t>
            </a:r>
            <a:r>
              <a:rPr sz="1800" spc="155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85" dirty="0">
                <a:solidFill>
                  <a:srgbClr val="002060"/>
                </a:solidFill>
                <a:latin typeface="Impact" pitchFamily="34" charset="0"/>
                <a:cs typeface="Cambria"/>
              </a:rPr>
              <a:t>WITH</a:t>
            </a:r>
            <a:r>
              <a:rPr sz="1800" spc="145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229" dirty="0">
                <a:solidFill>
                  <a:srgbClr val="002060"/>
                </a:solidFill>
                <a:latin typeface="Impact" pitchFamily="34" charset="0"/>
                <a:cs typeface="Cambria"/>
              </a:rPr>
              <a:t>PROJECTOR.</a:t>
            </a:r>
            <a:endParaRPr sz="1800" dirty="0">
              <a:solidFill>
                <a:srgbClr val="002060"/>
              </a:solidFill>
              <a:latin typeface="Impact" pitchFamily="34" charset="0"/>
              <a:cs typeface="Cambri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150" dirty="0">
                <a:solidFill>
                  <a:srgbClr val="002060"/>
                </a:solidFill>
                <a:latin typeface="Impact" pitchFamily="34" charset="0"/>
                <a:cs typeface="Cambria"/>
              </a:rPr>
              <a:t>ONLINE</a:t>
            </a:r>
            <a:r>
              <a:rPr sz="1800" spc="130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240" dirty="0">
                <a:solidFill>
                  <a:srgbClr val="002060"/>
                </a:solidFill>
                <a:latin typeface="Impact" pitchFamily="34" charset="0"/>
                <a:cs typeface="Cambria"/>
              </a:rPr>
              <a:t>CLASSES</a:t>
            </a:r>
            <a:r>
              <a:rPr sz="1800" spc="160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125" dirty="0">
                <a:solidFill>
                  <a:srgbClr val="002060"/>
                </a:solidFill>
                <a:latin typeface="Impact" pitchFamily="34" charset="0"/>
                <a:cs typeface="Cambria"/>
              </a:rPr>
              <a:t>FACILITY.</a:t>
            </a:r>
            <a:endParaRPr sz="1800" dirty="0">
              <a:solidFill>
                <a:srgbClr val="002060"/>
              </a:solidFill>
              <a:latin typeface="Impact" pitchFamily="34" charset="0"/>
              <a:cs typeface="Cambri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135" dirty="0">
                <a:solidFill>
                  <a:srgbClr val="002060"/>
                </a:solidFill>
                <a:latin typeface="Impact" pitchFamily="34" charset="0"/>
                <a:cs typeface="Cambria"/>
              </a:rPr>
              <a:t>WELL</a:t>
            </a:r>
            <a:r>
              <a:rPr sz="1800" spc="145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180" dirty="0">
                <a:solidFill>
                  <a:srgbClr val="002060"/>
                </a:solidFill>
                <a:latin typeface="Impact" pitchFamily="34" charset="0"/>
                <a:cs typeface="Cambria"/>
              </a:rPr>
              <a:t>EQUIPPED</a:t>
            </a:r>
            <a:r>
              <a:rPr sz="1800" spc="135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204" dirty="0">
                <a:solidFill>
                  <a:srgbClr val="002060"/>
                </a:solidFill>
                <a:latin typeface="Impact" pitchFamily="34" charset="0"/>
                <a:cs typeface="Cambria"/>
              </a:rPr>
              <a:t>MODERN</a:t>
            </a:r>
            <a:r>
              <a:rPr sz="1800" spc="185" dirty="0">
                <a:solidFill>
                  <a:srgbClr val="002060"/>
                </a:solidFill>
                <a:latin typeface="Impact" pitchFamily="34" charset="0"/>
                <a:cs typeface="Cambria"/>
              </a:rPr>
              <a:t> LABS.</a:t>
            </a:r>
            <a:endParaRPr sz="1800" dirty="0">
              <a:solidFill>
                <a:srgbClr val="002060"/>
              </a:solidFill>
              <a:latin typeface="Impact" pitchFamily="34" charset="0"/>
              <a:cs typeface="Cambri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215" dirty="0">
                <a:solidFill>
                  <a:srgbClr val="002060"/>
                </a:solidFill>
                <a:latin typeface="Impact" pitchFamily="34" charset="0"/>
                <a:cs typeface="Cambria"/>
              </a:rPr>
              <a:t>CAREER</a:t>
            </a:r>
            <a:r>
              <a:rPr sz="1800" spc="190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204" dirty="0">
                <a:solidFill>
                  <a:srgbClr val="002060"/>
                </a:solidFill>
                <a:latin typeface="Impact" pitchFamily="34" charset="0"/>
                <a:cs typeface="Cambria"/>
              </a:rPr>
              <a:t>COUNSELING</a:t>
            </a:r>
            <a:r>
              <a:rPr sz="1800" spc="160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145" dirty="0">
                <a:solidFill>
                  <a:srgbClr val="002060"/>
                </a:solidFill>
                <a:latin typeface="Impact" pitchFamily="34" charset="0"/>
                <a:cs typeface="Cambria"/>
              </a:rPr>
              <a:t>AND</a:t>
            </a:r>
            <a:r>
              <a:rPr sz="1800" spc="190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160" dirty="0">
                <a:solidFill>
                  <a:srgbClr val="002060"/>
                </a:solidFill>
                <a:latin typeface="Impact" pitchFamily="34" charset="0"/>
                <a:cs typeface="Cambria"/>
              </a:rPr>
              <a:t>PLACEMENT</a:t>
            </a:r>
            <a:r>
              <a:rPr sz="1800" spc="180" dirty="0">
                <a:solidFill>
                  <a:srgbClr val="002060"/>
                </a:solidFill>
                <a:latin typeface="Impact" pitchFamily="34" charset="0"/>
                <a:cs typeface="Cambria"/>
              </a:rPr>
              <a:t> ASSISTANCE.</a:t>
            </a:r>
            <a:endParaRPr sz="1800" dirty="0">
              <a:solidFill>
                <a:srgbClr val="002060"/>
              </a:solidFill>
              <a:latin typeface="Impact" pitchFamily="34" charset="0"/>
              <a:cs typeface="Cambria"/>
            </a:endParaRPr>
          </a:p>
          <a:p>
            <a:pPr marL="194945" indent="-182245">
              <a:lnSpc>
                <a:spcPct val="100000"/>
              </a:lnSpc>
              <a:spcBef>
                <a:spcPts val="1085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200" dirty="0">
                <a:solidFill>
                  <a:srgbClr val="002060"/>
                </a:solidFill>
                <a:latin typeface="Impact" pitchFamily="34" charset="0"/>
                <a:cs typeface="Cambria"/>
              </a:rPr>
              <a:t>GOVT.</a:t>
            </a:r>
            <a:r>
              <a:rPr sz="1800" spc="170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195" dirty="0" smtClean="0">
                <a:solidFill>
                  <a:srgbClr val="002060"/>
                </a:solidFill>
                <a:latin typeface="Impact" pitchFamily="34" charset="0"/>
                <a:cs typeface="Cambria"/>
              </a:rPr>
              <a:t>SCHOLARSHIPS</a:t>
            </a:r>
            <a:r>
              <a:rPr sz="1800" spc="145" dirty="0" smtClean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180" dirty="0">
                <a:solidFill>
                  <a:srgbClr val="002060"/>
                </a:solidFill>
                <a:latin typeface="Impact" pitchFamily="34" charset="0"/>
                <a:cs typeface="Cambria"/>
              </a:rPr>
              <a:t>ASSISTANCE.</a:t>
            </a:r>
            <a:endParaRPr sz="1800" dirty="0">
              <a:solidFill>
                <a:srgbClr val="002060"/>
              </a:solidFill>
              <a:latin typeface="Impact" pitchFamily="34" charset="0"/>
              <a:cs typeface="Cambri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lang="hi-IN" sz="1800" spc="225" dirty="0" smtClean="0">
                <a:solidFill>
                  <a:srgbClr val="002060"/>
                </a:solidFill>
                <a:latin typeface="Impact" pitchFamily="34" charset="0"/>
                <a:cs typeface="Cambria"/>
              </a:rPr>
              <a:t>NCC,</a:t>
            </a:r>
            <a:r>
              <a:rPr sz="1800" spc="225" dirty="0" smtClean="0">
                <a:solidFill>
                  <a:srgbClr val="002060"/>
                </a:solidFill>
                <a:latin typeface="Impact" pitchFamily="34" charset="0"/>
                <a:cs typeface="Cambria"/>
              </a:rPr>
              <a:t>NSS</a:t>
            </a:r>
            <a:r>
              <a:rPr sz="1800" spc="225" dirty="0">
                <a:solidFill>
                  <a:srgbClr val="002060"/>
                </a:solidFill>
                <a:latin typeface="Impact" pitchFamily="34" charset="0"/>
                <a:cs typeface="Cambria"/>
              </a:rPr>
              <a:t>,</a:t>
            </a:r>
            <a:r>
              <a:rPr sz="1800" spc="155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225" dirty="0">
                <a:solidFill>
                  <a:srgbClr val="002060"/>
                </a:solidFill>
                <a:latin typeface="Impact" pitchFamily="34" charset="0"/>
                <a:cs typeface="Cambria"/>
              </a:rPr>
              <a:t>RED</a:t>
            </a:r>
            <a:r>
              <a:rPr sz="1800" spc="180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175" dirty="0">
                <a:solidFill>
                  <a:srgbClr val="002060"/>
                </a:solidFill>
                <a:latin typeface="Impact" pitchFamily="34" charset="0"/>
                <a:cs typeface="Cambria"/>
              </a:rPr>
              <a:t>RIBBON</a:t>
            </a:r>
            <a:r>
              <a:rPr sz="1800" spc="155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225" dirty="0">
                <a:solidFill>
                  <a:srgbClr val="002060"/>
                </a:solidFill>
                <a:latin typeface="Impact" pitchFamily="34" charset="0"/>
                <a:cs typeface="Cambria"/>
              </a:rPr>
              <a:t>CLUB,SCOUT</a:t>
            </a:r>
            <a:r>
              <a:rPr sz="1800" spc="170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200" dirty="0">
                <a:solidFill>
                  <a:srgbClr val="002060"/>
                </a:solidFill>
                <a:latin typeface="Impact" pitchFamily="34" charset="0"/>
                <a:cs typeface="Cambria"/>
              </a:rPr>
              <a:t>&amp;</a:t>
            </a:r>
            <a:r>
              <a:rPr sz="1800" spc="155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220" dirty="0">
                <a:solidFill>
                  <a:srgbClr val="002060"/>
                </a:solidFill>
                <a:latin typeface="Impact" pitchFamily="34" charset="0"/>
                <a:cs typeface="Cambria"/>
              </a:rPr>
              <a:t>GUIDE.</a:t>
            </a:r>
            <a:endParaRPr sz="1800" dirty="0">
              <a:solidFill>
                <a:srgbClr val="002060"/>
              </a:solidFill>
              <a:latin typeface="Impact" pitchFamily="34" charset="0"/>
              <a:cs typeface="Cambri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180" dirty="0">
                <a:solidFill>
                  <a:srgbClr val="002060"/>
                </a:solidFill>
                <a:latin typeface="Impact" pitchFamily="34" charset="0"/>
                <a:cs typeface="Cambria"/>
              </a:rPr>
              <a:t>INDOOR</a:t>
            </a:r>
            <a:r>
              <a:rPr sz="1800" spc="135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200" dirty="0">
                <a:solidFill>
                  <a:srgbClr val="002060"/>
                </a:solidFill>
                <a:latin typeface="Impact" pitchFamily="34" charset="0"/>
                <a:cs typeface="Cambria"/>
              </a:rPr>
              <a:t>&amp;</a:t>
            </a:r>
            <a:r>
              <a:rPr sz="1800" spc="180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210" dirty="0">
                <a:solidFill>
                  <a:srgbClr val="002060"/>
                </a:solidFill>
                <a:latin typeface="Impact" pitchFamily="34" charset="0"/>
                <a:cs typeface="Cambria"/>
              </a:rPr>
              <a:t>OUTDOOR</a:t>
            </a:r>
            <a:r>
              <a:rPr sz="1800" spc="180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235" dirty="0">
                <a:solidFill>
                  <a:srgbClr val="002060"/>
                </a:solidFill>
                <a:latin typeface="Impact" pitchFamily="34" charset="0"/>
                <a:cs typeface="Cambria"/>
              </a:rPr>
              <a:t>GAMES</a:t>
            </a:r>
            <a:r>
              <a:rPr sz="1800" spc="160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125" dirty="0">
                <a:solidFill>
                  <a:srgbClr val="002060"/>
                </a:solidFill>
                <a:latin typeface="Impact" pitchFamily="34" charset="0"/>
                <a:cs typeface="Cambria"/>
              </a:rPr>
              <a:t>FACILITY.</a:t>
            </a:r>
            <a:endParaRPr sz="1800" dirty="0">
              <a:solidFill>
                <a:srgbClr val="002060"/>
              </a:solidFill>
              <a:latin typeface="Impact" pitchFamily="34" charset="0"/>
              <a:cs typeface="Cambria"/>
            </a:endParaRPr>
          </a:p>
          <a:p>
            <a:pPr marL="12700" marR="5080">
              <a:lnSpc>
                <a:spcPct val="150000"/>
              </a:lnSpc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170" dirty="0">
                <a:solidFill>
                  <a:srgbClr val="002060"/>
                </a:solidFill>
                <a:latin typeface="Impact" pitchFamily="34" charset="0"/>
                <a:cs typeface="Cambria"/>
              </a:rPr>
              <a:t>COMMUNICATION </a:t>
            </a:r>
            <a:r>
              <a:rPr sz="1800" spc="165" dirty="0" smtClean="0">
                <a:solidFill>
                  <a:srgbClr val="002060"/>
                </a:solidFill>
                <a:latin typeface="Impact" pitchFamily="34" charset="0"/>
                <a:cs typeface="Cambria"/>
              </a:rPr>
              <a:t>SKILLS</a:t>
            </a:r>
            <a:r>
              <a:rPr lang="hi-IN" sz="1800" spc="165" dirty="0" smtClean="0">
                <a:solidFill>
                  <a:srgbClr val="002060"/>
                </a:solidFill>
                <a:latin typeface="Impact" pitchFamily="34" charset="0"/>
                <a:cs typeface="Cambria"/>
              </a:rPr>
              <a:t>,</a:t>
            </a:r>
            <a:r>
              <a:rPr sz="1800" spc="200" dirty="0" smtClean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140" dirty="0">
                <a:solidFill>
                  <a:srgbClr val="002060"/>
                </a:solidFill>
                <a:latin typeface="Impact" pitchFamily="34" charset="0"/>
                <a:cs typeface="Cambria"/>
              </a:rPr>
              <a:t>PERSONALITY </a:t>
            </a:r>
            <a:r>
              <a:rPr sz="1800" spc="180" dirty="0" smtClean="0">
                <a:solidFill>
                  <a:srgbClr val="002060"/>
                </a:solidFill>
                <a:latin typeface="Impact" pitchFamily="34" charset="0"/>
                <a:cs typeface="Cambria"/>
              </a:rPr>
              <a:t>DEVELOPMENT</a:t>
            </a:r>
            <a:r>
              <a:rPr lang="hi-IN" sz="1800" spc="180" dirty="0" smtClean="0">
                <a:solidFill>
                  <a:srgbClr val="002060"/>
                </a:solidFill>
                <a:latin typeface="Impact" pitchFamily="34" charset="0"/>
                <a:cs typeface="Cambria"/>
              </a:rPr>
              <a:t> &amp; COMPETITION</a:t>
            </a:r>
            <a:r>
              <a:rPr sz="1800" spc="180" dirty="0" smtClean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-385" dirty="0" smtClean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235" dirty="0">
                <a:solidFill>
                  <a:srgbClr val="002060"/>
                </a:solidFill>
                <a:latin typeface="Impact" pitchFamily="34" charset="0"/>
                <a:cs typeface="Cambria"/>
              </a:rPr>
              <a:t>CLASSES.</a:t>
            </a:r>
            <a:endParaRPr sz="1800" dirty="0">
              <a:solidFill>
                <a:srgbClr val="002060"/>
              </a:solidFill>
              <a:latin typeface="Impact" pitchFamily="34" charset="0"/>
              <a:cs typeface="Cambri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185" dirty="0">
                <a:solidFill>
                  <a:srgbClr val="002060"/>
                </a:solidFill>
                <a:latin typeface="Impact" pitchFamily="34" charset="0"/>
                <a:cs typeface="Cambria"/>
              </a:rPr>
              <a:t>RICH</a:t>
            </a:r>
            <a:r>
              <a:rPr sz="1800" spc="155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135" dirty="0">
                <a:solidFill>
                  <a:srgbClr val="002060"/>
                </a:solidFill>
                <a:latin typeface="Impact" pitchFamily="34" charset="0"/>
                <a:cs typeface="Cambria"/>
              </a:rPr>
              <a:t>LIBRARY</a:t>
            </a:r>
            <a:r>
              <a:rPr sz="1800" spc="155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85" dirty="0">
                <a:solidFill>
                  <a:srgbClr val="002060"/>
                </a:solidFill>
                <a:latin typeface="Impact" pitchFamily="34" charset="0"/>
                <a:cs typeface="Cambria"/>
              </a:rPr>
              <a:t>WITH</a:t>
            </a:r>
            <a:r>
              <a:rPr sz="1800" spc="155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125" dirty="0">
                <a:solidFill>
                  <a:srgbClr val="002060"/>
                </a:solidFill>
                <a:latin typeface="Impact" pitchFamily="34" charset="0"/>
                <a:cs typeface="Cambria"/>
              </a:rPr>
              <a:t>INTERNET</a:t>
            </a:r>
            <a:r>
              <a:rPr sz="1800" spc="185" dirty="0">
                <a:solidFill>
                  <a:srgbClr val="002060"/>
                </a:solidFill>
                <a:latin typeface="Impact" pitchFamily="34" charset="0"/>
                <a:cs typeface="Cambria"/>
              </a:rPr>
              <a:t> </a:t>
            </a:r>
            <a:r>
              <a:rPr sz="1800" spc="125" dirty="0">
                <a:solidFill>
                  <a:srgbClr val="002060"/>
                </a:solidFill>
                <a:latin typeface="Impact" pitchFamily="34" charset="0"/>
                <a:cs typeface="Cambria"/>
              </a:rPr>
              <a:t>FACILITY.</a:t>
            </a:r>
            <a:endParaRPr sz="1800" dirty="0">
              <a:solidFill>
                <a:srgbClr val="002060"/>
              </a:solidFill>
              <a:latin typeface="Impact" pitchFamily="34" charset="0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806832"/>
              </p:ext>
            </p:extLst>
          </p:nvPr>
        </p:nvGraphicFramePr>
        <p:xfrm>
          <a:off x="152399" y="914401"/>
          <a:ext cx="8991600" cy="549592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85075"/>
                <a:gridCol w="856343"/>
                <a:gridCol w="2569028"/>
                <a:gridCol w="2226490"/>
                <a:gridCol w="685076"/>
                <a:gridCol w="513805"/>
                <a:gridCol w="599439"/>
                <a:gridCol w="856344"/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spc="-5" dirty="0">
                          <a:solidFill>
                            <a:srgbClr val="002060"/>
                          </a:solidFill>
                        </a:rPr>
                        <a:t>S.No.</a:t>
                      </a:r>
                      <a:endParaRPr sz="1800" dirty="0">
                        <a:solidFill>
                          <a:srgbClr val="002060"/>
                        </a:solidFill>
                        <a:latin typeface="Constantia"/>
                        <a:cs typeface="Constantia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spc="-5" dirty="0">
                          <a:solidFill>
                            <a:srgbClr val="002060"/>
                          </a:solidFill>
                        </a:rPr>
                        <a:t>Class</a:t>
                      </a:r>
                      <a:endParaRPr sz="1800" dirty="0">
                        <a:solidFill>
                          <a:srgbClr val="002060"/>
                        </a:solidFill>
                        <a:latin typeface="Constantia"/>
                        <a:cs typeface="Constantia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spc="-10" dirty="0">
                          <a:solidFill>
                            <a:srgbClr val="002060"/>
                          </a:solidFill>
                        </a:rPr>
                        <a:t>Name</a:t>
                      </a:r>
                      <a:endParaRPr sz="1800" dirty="0">
                        <a:solidFill>
                          <a:srgbClr val="002060"/>
                        </a:solidFill>
                        <a:latin typeface="Constantia"/>
                        <a:cs typeface="Constantia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spc="-10" dirty="0">
                          <a:solidFill>
                            <a:srgbClr val="002060"/>
                          </a:solidFill>
                        </a:rPr>
                        <a:t>Father</a:t>
                      </a:r>
                      <a:r>
                        <a:rPr sz="1800" spc="-3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sz="1800" spc="-10" dirty="0">
                          <a:solidFill>
                            <a:srgbClr val="002060"/>
                          </a:solidFill>
                        </a:rPr>
                        <a:t>Name</a:t>
                      </a:r>
                      <a:endParaRPr sz="1800" dirty="0">
                        <a:solidFill>
                          <a:srgbClr val="002060"/>
                        </a:solidFill>
                        <a:latin typeface="Constantia"/>
                        <a:cs typeface="Constantia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spc="-5" dirty="0">
                          <a:solidFill>
                            <a:srgbClr val="002060"/>
                          </a:solidFill>
                        </a:rPr>
                        <a:t>Total</a:t>
                      </a:r>
                      <a:endParaRPr sz="1800" dirty="0">
                        <a:solidFill>
                          <a:srgbClr val="002060"/>
                        </a:solidFill>
                        <a:latin typeface="Constantia"/>
                        <a:cs typeface="Constantia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spc="-10" dirty="0">
                          <a:solidFill>
                            <a:srgbClr val="002060"/>
                          </a:solidFill>
                        </a:rPr>
                        <a:t>Score</a:t>
                      </a:r>
                      <a:endParaRPr sz="1800" dirty="0">
                        <a:solidFill>
                          <a:srgbClr val="002060"/>
                        </a:solidFill>
                        <a:latin typeface="Constantia"/>
                        <a:cs typeface="Constantia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dirty="0">
                          <a:solidFill>
                            <a:srgbClr val="002060"/>
                          </a:solidFill>
                        </a:rPr>
                        <a:t>%</a:t>
                      </a:r>
                      <a:endParaRPr sz="1800" dirty="0">
                        <a:solidFill>
                          <a:srgbClr val="002060"/>
                        </a:solidFill>
                        <a:latin typeface="Constantia"/>
                        <a:cs typeface="Constantia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spc="-5" dirty="0">
                          <a:solidFill>
                            <a:srgbClr val="002060"/>
                          </a:solidFill>
                        </a:rPr>
                        <a:t>Rank</a:t>
                      </a:r>
                      <a:endParaRPr sz="1800" dirty="0">
                        <a:solidFill>
                          <a:srgbClr val="002060"/>
                        </a:solidFill>
                        <a:latin typeface="Constantia"/>
                        <a:cs typeface="Constantia"/>
                      </a:endParaRPr>
                    </a:p>
                  </a:txBody>
                  <a:tcPr marL="0" marR="0" marT="70485" marB="0"/>
                </a:tc>
              </a:tr>
              <a:tr h="29908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b="1" dirty="0"/>
                        <a:t>1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347980" algn="l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BA - I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ASHISH</a:t>
                      </a:r>
                      <a:r>
                        <a:rPr lang="hi-IN" sz="1200" b="1" baseline="0" dirty="0" smtClean="0"/>
                        <a:t>  GIRI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DAYANAND GIRI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600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516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86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219075" algn="l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FIRST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</a:tr>
              <a:tr h="29908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b="1" dirty="0"/>
                        <a:t>2</a:t>
                      </a:r>
                      <a:endParaRPr sz="1100" b="1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      BA</a:t>
                      </a:r>
                      <a:r>
                        <a:rPr lang="hi-IN" sz="1200" b="1" baseline="0" dirty="0" smtClean="0"/>
                        <a:t> - I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JAI KISHAN SEVDA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LALBAHADUR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600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504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84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SECOND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</a:tr>
              <a:tr h="29908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b="1" dirty="0"/>
                        <a:t>3</a:t>
                      </a:r>
                      <a:endParaRPr sz="1100" b="1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      BA</a:t>
                      </a:r>
                      <a:r>
                        <a:rPr lang="hi-IN" sz="1200" b="1" baseline="0" dirty="0" smtClean="0"/>
                        <a:t> - II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RITIK MANDAL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DINESH MANDAL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600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446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74.33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FIRST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</a:tr>
              <a:tr h="29908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b="1" dirty="0"/>
                        <a:t>4</a:t>
                      </a:r>
                      <a:endParaRPr sz="1100" b="1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      BA -II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DHANESH KANWAR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KESARI SINGH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600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444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74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SECOND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</a:tr>
              <a:tr h="29908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b="1" dirty="0"/>
                        <a:t>5</a:t>
                      </a:r>
                      <a:endParaRPr sz="1100" b="1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BA -III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RAKSHA JANGIR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VIMAL JANGIR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600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435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72.5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hi-IN" sz="1200" b="1" dirty="0" smtClean="0"/>
                        <a:t>FIRST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3660" marB="0"/>
                </a:tc>
              </a:tr>
              <a:tr h="29908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100" b="1" dirty="0"/>
                        <a:t>6</a:t>
                      </a:r>
                      <a:endParaRPr sz="1100" b="1">
                        <a:latin typeface="Cambria"/>
                        <a:cs typeface="Cambria"/>
                      </a:endParaRPr>
                    </a:p>
                  </a:txBody>
                  <a:tcPr marL="0" marR="0" marT="74295" marB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hi-IN" sz="1200" b="1" dirty="0" smtClean="0"/>
                        <a:t>    BA - III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429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hi-IN" sz="1200" b="1" dirty="0" smtClean="0"/>
                        <a:t>GAURI SHANKAR SINWAR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429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hi-IN" sz="1200" b="1" dirty="0" smtClean="0"/>
                        <a:t>HARIRAM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429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hi-IN" sz="1200" b="1" dirty="0" smtClean="0"/>
                        <a:t>600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429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hi-IN" sz="1200" b="1" dirty="0" smtClean="0"/>
                        <a:t>431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429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hi-IN" sz="1200" b="1" dirty="0" smtClean="0"/>
                        <a:t>71.66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4295" marB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hi-IN" sz="1200" b="1" dirty="0" smtClean="0"/>
                        <a:t>SECOND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74295" marB="0"/>
                </a:tc>
              </a:tr>
              <a:tr h="33909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dirty="0"/>
                        <a:t>7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baseline="0" dirty="0" smtClean="0"/>
                        <a:t>    BCOM - I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SANDEEP 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BHAN SINGH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600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360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60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FIRST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</a:tr>
              <a:tr h="2286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100" b="1" dirty="0" smtClean="0"/>
                        <a:t>8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BCOM - I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KOMAL SHARMA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ROHITASH SHARMA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600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348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58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SECOND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</a:tr>
              <a:tr h="2286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100" b="1" dirty="0" smtClean="0"/>
                        <a:t>9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BCOM II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SUNIL KUMAR SAINI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DEVILAL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600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392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65.33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FIRST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</a:tr>
              <a:tr h="2286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100" b="1" dirty="0" smtClean="0"/>
                        <a:t>10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BCOM –II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SAHIL</a:t>
                      </a:r>
                      <a:r>
                        <a:rPr lang="hi-IN" sz="1200" b="1" baseline="0" dirty="0" smtClean="0"/>
                        <a:t> KHOKHAR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SAJID KHOKHAR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600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368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61.33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SECOND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</a:tr>
              <a:tr h="2286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100" b="1" dirty="0" smtClean="0"/>
                        <a:t>11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BCOM –III 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PRIYANKA BHAMBHU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MULA RAM BHAMBHU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600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443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73.83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FIRST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</a:tr>
              <a:tr h="2286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100" b="1" dirty="0" smtClean="0"/>
                        <a:t>12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BCOM -III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DALEEP KUMAR LAKHOTIYA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KAMLESH KUMAR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600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402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67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SECOND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</a:tr>
              <a:tr h="2286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100" b="1" dirty="0" smtClean="0"/>
                        <a:t>13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BSC -I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BHAWANI </a:t>
                      </a:r>
                      <a:r>
                        <a:rPr lang="hi-IN" sz="1200" b="1" baseline="0" dirty="0" smtClean="0"/>
                        <a:t> SINGH NARUKA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OMPRAKASH SINGH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600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546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91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FIRST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</a:tr>
              <a:tr h="2286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100" b="1" dirty="0" smtClean="0"/>
                        <a:t>14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BSC- I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PRIYANKA SHEKHAWAT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JITENDRA SINGH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600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528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88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SECOND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</a:tr>
              <a:tr h="2286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100" b="1" dirty="0" smtClean="0"/>
                        <a:t>15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BSC-II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DHARMENDRA SHARMA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MAHAVEER</a:t>
                      </a:r>
                      <a:r>
                        <a:rPr lang="hi-IN" sz="1200" b="1" baseline="0" dirty="0" smtClean="0"/>
                        <a:t> PRASAD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600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502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83.66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FIRST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</a:tr>
              <a:tr h="2286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100" b="1" dirty="0" smtClean="0"/>
                        <a:t>16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BSC -II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SHIV SHAMBHU</a:t>
                      </a:r>
                      <a:r>
                        <a:rPr lang="hi-IN" sz="1200" b="1" baseline="0" dirty="0" smtClean="0"/>
                        <a:t> SANKAR PAREEK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MANOJ KUMAR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600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485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80.83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SECOND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</a:tr>
              <a:tr h="2286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100" b="1" dirty="0" smtClean="0"/>
                        <a:t>17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BSC-III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>
                          <a:latin typeface="Cambria"/>
                          <a:cs typeface="Cambria"/>
                        </a:rPr>
                        <a:t>RAKESH KUMAR PAREEK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>
                          <a:latin typeface="Cambria"/>
                          <a:cs typeface="Cambria"/>
                        </a:rPr>
                        <a:t>MAHAVEER PRASAD PAREEK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>
                          <a:latin typeface="Cambria"/>
                          <a:cs typeface="Cambria"/>
                        </a:rPr>
                        <a:t>600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>
                          <a:latin typeface="Cambria"/>
                          <a:cs typeface="Cambria"/>
                        </a:rPr>
                        <a:t>429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>
                          <a:latin typeface="Cambria"/>
                          <a:cs typeface="Cambria"/>
                        </a:rPr>
                        <a:t>71.5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>
                          <a:latin typeface="Cambria"/>
                          <a:cs typeface="Cambria"/>
                        </a:rPr>
                        <a:t>FIRST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</a:tr>
              <a:tr h="2286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100" b="1" dirty="0" smtClean="0"/>
                        <a:t>18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/>
                        <a:t>BSC-III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>
                          <a:latin typeface="Cambria"/>
                          <a:cs typeface="Cambria"/>
                        </a:rPr>
                        <a:t>SUBHASH CHANDRA 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>
                          <a:latin typeface="Cambria"/>
                          <a:cs typeface="Cambria"/>
                        </a:rPr>
                        <a:t>GYANA</a:t>
                      </a:r>
                      <a:r>
                        <a:rPr lang="hi-IN" sz="1200" b="1" baseline="0" dirty="0" smtClean="0">
                          <a:latin typeface="Cambria"/>
                          <a:cs typeface="Cambria"/>
                        </a:rPr>
                        <a:t> RAM 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>
                          <a:latin typeface="Cambria"/>
                          <a:cs typeface="Cambria"/>
                        </a:rPr>
                        <a:t>600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>
                          <a:latin typeface="Cambria"/>
                          <a:cs typeface="Cambria"/>
                        </a:rPr>
                        <a:t>426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>
                          <a:latin typeface="Cambria"/>
                          <a:cs typeface="Cambria"/>
                        </a:rPr>
                        <a:t>71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hi-IN" sz="1200" b="1" dirty="0" smtClean="0">
                          <a:latin typeface="Cambria"/>
                          <a:cs typeface="Cambria"/>
                        </a:rPr>
                        <a:t>SECOND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</a:tr>
              <a:tr h="2286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05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05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05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05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05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05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050" b="1" dirty="0">
                        <a:latin typeface="Cambria"/>
                        <a:cs typeface="Cambria"/>
                      </a:endParaRPr>
                    </a:p>
                  </a:txBody>
                  <a:tcPr marL="0" marR="0" marT="31115" marB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219200" y="281998"/>
            <a:ext cx="68580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i-IN" sz="2800" b="1" spc="130" dirty="0" smtClean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lang="en-IN" sz="2800" b="1" spc="130" dirty="0" smtClean="0">
                <a:solidFill>
                  <a:srgbClr val="7030A0"/>
                </a:solidFill>
                <a:latin typeface="Cambria"/>
                <a:cs typeface="Cambria"/>
              </a:rPr>
              <a:t>     </a:t>
            </a:r>
            <a:r>
              <a:rPr lang="en-IN" sz="2800" b="1" u="sng" spc="130" dirty="0" smtClean="0">
                <a:solidFill>
                  <a:srgbClr val="7030A0"/>
                </a:solidFill>
                <a:latin typeface="Cambria"/>
                <a:cs typeface="Cambria"/>
              </a:rPr>
              <a:t> Topers </a:t>
            </a:r>
            <a:r>
              <a:rPr sz="2800" b="1" u="sng" spc="130" dirty="0" smtClean="0">
                <a:solidFill>
                  <a:srgbClr val="7030A0"/>
                </a:solidFill>
                <a:latin typeface="Cambria"/>
                <a:cs typeface="Cambria"/>
              </a:rPr>
              <a:t>Class</a:t>
            </a:r>
            <a:r>
              <a:rPr sz="2800" b="1" u="sng" spc="200" dirty="0" smtClean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2800" b="1" u="sng" spc="60" dirty="0">
                <a:solidFill>
                  <a:srgbClr val="7030A0"/>
                </a:solidFill>
                <a:latin typeface="Cambria"/>
                <a:cs typeface="Cambria"/>
              </a:rPr>
              <a:t>Wise</a:t>
            </a:r>
            <a:r>
              <a:rPr sz="2800" b="1" u="sng" spc="210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lang="en-IN" sz="2800" b="1" u="sng" spc="210" dirty="0" smtClean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2800" b="1" u="sng" spc="114" dirty="0" smtClean="0">
                <a:solidFill>
                  <a:srgbClr val="7030A0"/>
                </a:solidFill>
                <a:latin typeface="Cambria"/>
                <a:cs typeface="Cambria"/>
              </a:rPr>
              <a:t>2020</a:t>
            </a:r>
            <a:r>
              <a:rPr sz="2800" b="1" u="sng" spc="195" dirty="0" smtClean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lang="hi-IN" sz="2800" b="1" u="sng" spc="195" dirty="0" smtClean="0">
                <a:solidFill>
                  <a:srgbClr val="7030A0"/>
                </a:solidFill>
                <a:latin typeface="Cambria"/>
                <a:cs typeface="Cambria"/>
              </a:rPr>
              <a:t>-</a:t>
            </a:r>
            <a:r>
              <a:rPr sz="2800" b="1" u="sng" spc="114" dirty="0" smtClean="0">
                <a:solidFill>
                  <a:srgbClr val="7030A0"/>
                </a:solidFill>
                <a:latin typeface="Cambria"/>
                <a:cs typeface="Cambria"/>
              </a:rPr>
              <a:t>2021</a:t>
            </a:r>
            <a:endParaRPr sz="2800" u="sng" dirty="0">
              <a:solidFill>
                <a:srgbClr val="7030A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914050"/>
              </p:ext>
            </p:extLst>
          </p:nvPr>
        </p:nvGraphicFramePr>
        <p:xfrm>
          <a:off x="-1" y="-1"/>
          <a:ext cx="8991602" cy="685799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00854"/>
                <a:gridCol w="1075547"/>
                <a:gridCol w="2063031"/>
                <a:gridCol w="1951008"/>
                <a:gridCol w="678611"/>
                <a:gridCol w="763438"/>
                <a:gridCol w="713956"/>
                <a:gridCol w="1145157"/>
              </a:tblGrid>
              <a:tr h="35106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5" dirty="0">
                          <a:solidFill>
                            <a:srgbClr val="002060"/>
                          </a:solidFill>
                        </a:rPr>
                        <a:t>S.No.</a:t>
                      </a:r>
                      <a:endParaRPr sz="1600" dirty="0">
                        <a:solidFill>
                          <a:srgbClr val="002060"/>
                        </a:solidFill>
                        <a:latin typeface="Constantia"/>
                        <a:cs typeface="Constantia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5" dirty="0">
                          <a:solidFill>
                            <a:srgbClr val="002060"/>
                          </a:solidFill>
                        </a:rPr>
                        <a:t>Class</a:t>
                      </a:r>
                      <a:endParaRPr sz="1600" dirty="0">
                        <a:solidFill>
                          <a:srgbClr val="002060"/>
                        </a:solidFill>
                        <a:latin typeface="Constantia"/>
                        <a:cs typeface="Constantia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10" dirty="0">
                          <a:solidFill>
                            <a:srgbClr val="002060"/>
                          </a:solidFill>
                        </a:rPr>
                        <a:t>Name</a:t>
                      </a:r>
                      <a:endParaRPr sz="1600" dirty="0">
                        <a:solidFill>
                          <a:srgbClr val="002060"/>
                        </a:solidFill>
                        <a:latin typeface="Constantia"/>
                        <a:cs typeface="Constantia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10" dirty="0">
                          <a:solidFill>
                            <a:srgbClr val="002060"/>
                          </a:solidFill>
                        </a:rPr>
                        <a:t>Father</a:t>
                      </a:r>
                      <a:r>
                        <a:rPr sz="1600" spc="-3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sz="1600" spc="-10" dirty="0">
                          <a:solidFill>
                            <a:srgbClr val="002060"/>
                          </a:solidFill>
                        </a:rPr>
                        <a:t>Name</a:t>
                      </a:r>
                      <a:endParaRPr sz="1600" dirty="0">
                        <a:solidFill>
                          <a:srgbClr val="002060"/>
                        </a:solidFill>
                        <a:latin typeface="Constantia"/>
                        <a:cs typeface="Constantia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5" dirty="0">
                          <a:solidFill>
                            <a:srgbClr val="002060"/>
                          </a:solidFill>
                        </a:rPr>
                        <a:t>Total</a:t>
                      </a:r>
                      <a:endParaRPr sz="1600">
                        <a:solidFill>
                          <a:srgbClr val="002060"/>
                        </a:solidFill>
                        <a:latin typeface="Constantia"/>
                        <a:cs typeface="Constantia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10" dirty="0">
                          <a:solidFill>
                            <a:srgbClr val="002060"/>
                          </a:solidFill>
                        </a:rPr>
                        <a:t>Score</a:t>
                      </a:r>
                      <a:endParaRPr sz="1600">
                        <a:solidFill>
                          <a:srgbClr val="002060"/>
                        </a:solidFill>
                        <a:latin typeface="Constantia"/>
                        <a:cs typeface="Constantia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dirty="0">
                          <a:solidFill>
                            <a:srgbClr val="002060"/>
                          </a:solidFill>
                        </a:rPr>
                        <a:t>%</a:t>
                      </a:r>
                      <a:endParaRPr sz="1600" dirty="0">
                        <a:solidFill>
                          <a:srgbClr val="002060"/>
                        </a:solidFill>
                        <a:latin typeface="Constantia"/>
                        <a:cs typeface="Constantia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5" dirty="0">
                          <a:solidFill>
                            <a:srgbClr val="002060"/>
                          </a:solidFill>
                        </a:rPr>
                        <a:t>Rank</a:t>
                      </a:r>
                      <a:endParaRPr sz="1600" dirty="0">
                        <a:solidFill>
                          <a:srgbClr val="002060"/>
                        </a:solidFill>
                        <a:latin typeface="Constantia"/>
                        <a:cs typeface="Constantia"/>
                      </a:endParaRPr>
                    </a:p>
                  </a:txBody>
                  <a:tcPr marL="0" marR="0" marT="72390" marB="0"/>
                </a:tc>
              </a:tr>
              <a:tr h="400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19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187960" marR="131445" indent="-4889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BCA -I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L="187960" marR="179705" indent="106680" algn="l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MS PRERNA SHARMA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L="337820" marR="170180" indent="-158750" algn="l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CHUNNI LAL SHARMA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600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480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80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FIRST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</a:tr>
              <a:tr h="4009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20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325120" marR="13970" indent="-30226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   </a:t>
                      </a: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BCA-I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         </a:t>
                      </a: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KHUSHI SAIN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287655" marR="64769" indent="-215265" algn="l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     </a:t>
                      </a: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MANOJ SAIN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600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462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77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SECOND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</a:tr>
              <a:tr h="4010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21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325120" marR="59690" indent="-2565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   </a:t>
                      </a: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BCA-II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L="221615" marR="213360" indent="73025" algn="l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MS  AARTI SONI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L="222250" marR="212725" indent="83820" algn="l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HARIOM</a:t>
                      </a:r>
                      <a:r>
                        <a:rPr lang="hi-IN" sz="1100" b="1" baseline="0" dirty="0" smtClean="0">
                          <a:latin typeface="Cambria"/>
                          <a:cs typeface="Cambria"/>
                        </a:rPr>
                        <a:t> SONI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600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508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84.66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FIRST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</a:tr>
              <a:tr h="4009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22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     </a:t>
                      </a: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BCA-II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         </a:t>
                      </a: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YASH JANGIR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        </a:t>
                      </a: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PRAKASH JANGIR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600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491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81.33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SECOND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</a:tr>
              <a:tr h="400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23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325120" marR="22860" indent="-29273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    </a:t>
                      </a: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BCA-III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L="268605" marR="254635" indent="-5080" algn="l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PUNIT SAINI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L="269240" marR="239395" indent="-21590" algn="l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KANHIYA LAL SAINI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600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489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81.5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FIRST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</a:tr>
              <a:tr h="400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24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325120" marR="33655" indent="-2825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   </a:t>
                      </a: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BCA-III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KAMLESH 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133350" marR="125730" indent="57785" algn="l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MAHENDRA</a:t>
                      </a:r>
                      <a:r>
                        <a:rPr lang="hi-IN" sz="1100" b="1" baseline="0" dirty="0" smtClean="0">
                          <a:latin typeface="Cambria"/>
                          <a:cs typeface="Cambria"/>
                        </a:rPr>
                        <a:t> SWAMI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600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487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81.16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SECOND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97790" marB="0"/>
                </a:tc>
              </a:tr>
              <a:tr h="3738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25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325120" marR="138430" indent="-17907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PGDCA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CHUNNILAL MAYAL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       </a:t>
                      </a: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JAY CHAND RAM MAYAL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450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359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79.77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FIRST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</a:tr>
              <a:tr h="373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26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325120" marR="173990" indent="-1435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PGDCA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PRIYANKA MEENA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243204" marR="180340" indent="-53340" algn="l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ROHITASH MEENA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450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359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79.77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FIRST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</a:tr>
              <a:tr h="373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27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325120" marR="173990" indent="-1435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PGDCA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SUNIL KUMAR SHARMA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243204" marR="180340" indent="-53340" algn="l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BHAGAWANA RAM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450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358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79.55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SECOND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</a:tr>
              <a:tr h="3594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28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325120" marR="173990" indent="-1435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MSc</a:t>
                      </a:r>
                      <a:r>
                        <a:rPr lang="hi-IN" sz="1100" b="1" baseline="0" dirty="0" smtClean="0">
                          <a:latin typeface="Cambria"/>
                          <a:cs typeface="Cambria"/>
                        </a:rPr>
                        <a:t>  (P) CS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BHARAT PANWAR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243204" marR="180340" indent="-53340" algn="l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SAMPAT LAL PANWAR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450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346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76.88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FIRST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</a:tr>
              <a:tr h="376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29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325120" marR="173990" indent="-1435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hi-IN" sz="1200" b="1" dirty="0" smtClean="0">
                          <a:latin typeface="Cambria"/>
                          <a:cs typeface="Cambria"/>
                        </a:rPr>
                        <a:t>MSc(p) CS</a:t>
                      </a:r>
                      <a:endParaRPr sz="1200" b="1" dirty="0">
                        <a:latin typeface="Cambria"/>
                        <a:cs typeface="Cambria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HEMANT JOSHI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243204" marR="180340" indent="-53340" algn="l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SHYAM SUNDER</a:t>
                      </a:r>
                      <a:r>
                        <a:rPr lang="hi-IN" sz="1100" b="1" baseline="0" dirty="0" smtClean="0">
                          <a:latin typeface="Cambria"/>
                          <a:cs typeface="Cambria"/>
                        </a:rPr>
                        <a:t> JOSHI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450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318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70.66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SECOND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</a:tr>
              <a:tr h="373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30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325120" marR="173990" indent="-1435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MSc (F)</a:t>
                      </a:r>
                      <a:r>
                        <a:rPr lang="hi-IN" sz="1100" b="1" baseline="0" dirty="0" smtClean="0">
                          <a:latin typeface="Cambria"/>
                          <a:cs typeface="Cambria"/>
                        </a:rPr>
                        <a:t> CS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MS KAJAL HUNDLANI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243204" marR="180340" indent="-53340" algn="l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RAMESH CHANDRA 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900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758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84.22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FIRST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</a:tr>
              <a:tr h="373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31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325120" marR="173990" indent="-1435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MSc (F) CS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ANIL KUMAR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243204" marR="180340" indent="-53340" algn="l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RAM</a:t>
                      </a:r>
                      <a:r>
                        <a:rPr lang="hi-IN" sz="1100" b="1" baseline="0" dirty="0" smtClean="0">
                          <a:latin typeface="Cambria"/>
                          <a:cs typeface="Cambria"/>
                        </a:rPr>
                        <a:t> CHANDRA 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900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690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76.66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SECOND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</a:tr>
              <a:tr h="373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32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325120" marR="173990" indent="-1435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MSc (P) PHYSIC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ANIL KASWA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243204" marR="180340" indent="-53340" algn="l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AMAR SINGH KASWAN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450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362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80.44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FIRST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</a:tr>
              <a:tr h="373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33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325120" marR="173990" indent="-1435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MSc</a:t>
                      </a:r>
                      <a:r>
                        <a:rPr lang="en-IN" sz="1100" b="1" baseline="0" dirty="0" smtClean="0">
                          <a:latin typeface="Cambria"/>
                          <a:cs typeface="Cambria"/>
                        </a:rPr>
                        <a:t> (p) PHYSIC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VISHAL SHARMA</a:t>
                      </a:r>
                      <a:r>
                        <a:rPr lang="en-IN" sz="1100" b="1" baseline="0" dirty="0" smtClean="0">
                          <a:latin typeface="Cambria"/>
                          <a:cs typeface="Cambria"/>
                        </a:rPr>
                        <a:t> 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243204" marR="180340" indent="-53340" algn="l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NORTMAL</a:t>
                      </a:r>
                      <a:r>
                        <a:rPr lang="en-IN" sz="1100" b="1" baseline="0" dirty="0" smtClean="0">
                          <a:latin typeface="Cambria"/>
                          <a:cs typeface="Cambria"/>
                        </a:rPr>
                        <a:t> BHOJAK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450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354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78.66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SECOND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</a:tr>
              <a:tr h="373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dirty="0" smtClean="0">
                          <a:latin typeface="Cambria"/>
                          <a:cs typeface="Cambria"/>
                        </a:rPr>
                        <a:t>34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325120" marR="173990" indent="-1435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MSc (F) PHYSIC 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SHRAWAN</a:t>
                      </a:r>
                      <a:r>
                        <a:rPr lang="en-IN" sz="1100" b="1" baseline="0" dirty="0" smtClean="0">
                          <a:latin typeface="Cambria"/>
                          <a:cs typeface="Cambria"/>
                        </a:rPr>
                        <a:t> KUMAR PRAJAPAT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243204" marR="180340" indent="-53340" algn="l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BHANWAR LAL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900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678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75.33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FIRST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</a:tr>
              <a:tr h="373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hi-IN" sz="1100" b="1" smtClean="0">
                          <a:latin typeface="Cambria"/>
                          <a:cs typeface="Cambria"/>
                        </a:rPr>
                        <a:t>35</a:t>
                      </a:r>
                      <a:endParaRPr sz="1100" b="1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325120" marR="173990" indent="-1435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MSc (F) PHYSIC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DEEPIKA GAHLOT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243204" marR="180340" indent="-53340" algn="l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PAWAN KUMAR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900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644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71.55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IN" sz="1100" b="1" dirty="0" smtClean="0">
                          <a:latin typeface="Cambria"/>
                          <a:cs typeface="Cambria"/>
                        </a:rPr>
                        <a:t>SECOND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8636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291850"/>
              </p:ext>
            </p:extLst>
          </p:nvPr>
        </p:nvGraphicFramePr>
        <p:xfrm>
          <a:off x="76200" y="228592"/>
          <a:ext cx="8991602" cy="640080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533400"/>
                <a:gridCol w="1066800"/>
                <a:gridCol w="1828800"/>
                <a:gridCol w="2286000"/>
                <a:gridCol w="838200"/>
                <a:gridCol w="685800"/>
                <a:gridCol w="762000"/>
                <a:gridCol w="990602"/>
              </a:tblGrid>
              <a:tr h="33482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5" dirty="0">
                          <a:solidFill>
                            <a:srgbClr val="7030A0"/>
                          </a:solidFill>
                        </a:rPr>
                        <a:t>S.No.</a:t>
                      </a:r>
                      <a:endParaRPr sz="1600" dirty="0">
                        <a:solidFill>
                          <a:srgbClr val="7030A0"/>
                        </a:solidFill>
                        <a:latin typeface="Constantia"/>
                        <a:cs typeface="Constantia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5" dirty="0">
                          <a:solidFill>
                            <a:srgbClr val="7030A0"/>
                          </a:solidFill>
                        </a:rPr>
                        <a:t>Class</a:t>
                      </a:r>
                      <a:endParaRPr sz="1600">
                        <a:solidFill>
                          <a:srgbClr val="7030A0"/>
                        </a:solidFill>
                        <a:latin typeface="Constantia"/>
                        <a:cs typeface="Constantia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10" dirty="0">
                          <a:solidFill>
                            <a:srgbClr val="7030A0"/>
                          </a:solidFill>
                        </a:rPr>
                        <a:t>Name</a:t>
                      </a:r>
                      <a:endParaRPr sz="1600" dirty="0">
                        <a:solidFill>
                          <a:srgbClr val="7030A0"/>
                        </a:solidFill>
                        <a:latin typeface="Constantia"/>
                        <a:cs typeface="Constantia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10" dirty="0">
                          <a:solidFill>
                            <a:srgbClr val="7030A0"/>
                          </a:solidFill>
                        </a:rPr>
                        <a:t>Father</a:t>
                      </a:r>
                      <a:r>
                        <a:rPr sz="1600" spc="-3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sz="1600" spc="-10" dirty="0">
                          <a:solidFill>
                            <a:srgbClr val="7030A0"/>
                          </a:solidFill>
                        </a:rPr>
                        <a:t>Name</a:t>
                      </a:r>
                      <a:endParaRPr sz="1600">
                        <a:solidFill>
                          <a:srgbClr val="7030A0"/>
                        </a:solidFill>
                        <a:latin typeface="Constantia"/>
                        <a:cs typeface="Constantia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5" dirty="0">
                          <a:solidFill>
                            <a:srgbClr val="7030A0"/>
                          </a:solidFill>
                        </a:rPr>
                        <a:t>Total</a:t>
                      </a:r>
                      <a:endParaRPr sz="1600">
                        <a:solidFill>
                          <a:srgbClr val="7030A0"/>
                        </a:solidFill>
                        <a:latin typeface="Constantia"/>
                        <a:cs typeface="Constantia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10" dirty="0">
                          <a:solidFill>
                            <a:srgbClr val="7030A0"/>
                          </a:solidFill>
                        </a:rPr>
                        <a:t>Score</a:t>
                      </a:r>
                      <a:endParaRPr sz="1600">
                        <a:solidFill>
                          <a:srgbClr val="7030A0"/>
                        </a:solidFill>
                        <a:latin typeface="Constantia"/>
                        <a:cs typeface="Constantia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dirty="0">
                          <a:solidFill>
                            <a:srgbClr val="7030A0"/>
                          </a:solidFill>
                        </a:rPr>
                        <a:t>%</a:t>
                      </a:r>
                      <a:endParaRPr sz="1600" dirty="0">
                        <a:solidFill>
                          <a:srgbClr val="7030A0"/>
                        </a:solidFill>
                        <a:latin typeface="Constantia"/>
                        <a:cs typeface="Constantia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5" dirty="0">
                          <a:solidFill>
                            <a:srgbClr val="7030A0"/>
                          </a:solidFill>
                        </a:rPr>
                        <a:t>Rank</a:t>
                      </a:r>
                      <a:endParaRPr sz="1600" dirty="0">
                        <a:solidFill>
                          <a:srgbClr val="7030A0"/>
                        </a:solidFill>
                        <a:latin typeface="Constantia"/>
                        <a:cs typeface="Constantia"/>
                      </a:endParaRPr>
                    </a:p>
                  </a:txBody>
                  <a:tcPr marL="0" marR="0" marT="73025" marB="0"/>
                </a:tc>
              </a:tr>
              <a:tr h="4073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000" dirty="0" smtClean="0"/>
                        <a:t>36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187960" marR="127000" indent="-52069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IN" sz="1000" b="1" dirty="0" smtClean="0"/>
                        <a:t>MSc (P)</a:t>
                      </a:r>
                      <a:r>
                        <a:rPr lang="en-IN" sz="1000" b="1" baseline="0" dirty="0" smtClean="0"/>
                        <a:t> CHEMISRTY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268605" marR="249554" indent="-1270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IN" sz="1100" b="1" dirty="0" smtClean="0"/>
                        <a:t>PARMESHWAR LAL KEELKA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269240" marR="195580" indent="-64135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IN" sz="1100" b="1" dirty="0" smtClean="0"/>
                        <a:t>KHETA</a:t>
                      </a:r>
                      <a:r>
                        <a:rPr lang="en-IN" sz="1100" b="1" baseline="0" dirty="0" smtClean="0"/>
                        <a:t> RAM KEELKA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450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288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64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FIRST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</a:tr>
              <a:tr h="407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000" dirty="0" smtClean="0"/>
                        <a:t>37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IN" sz="1000" b="1" dirty="0" smtClean="0"/>
                        <a:t>MSc (F)</a:t>
                      </a:r>
                      <a:r>
                        <a:rPr lang="en-IN" sz="1000" b="1" baseline="0" dirty="0" smtClean="0"/>
                        <a:t> CHEMISTRY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MS MONIKA PAREEK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BHAIRA RAM PAREEK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900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756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84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FIRST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</a:tr>
              <a:tr h="407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000" dirty="0" smtClean="0"/>
                        <a:t>38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en-IN" sz="1000" b="1" dirty="0" smtClean="0"/>
                        <a:t>MSc(F0</a:t>
                      </a:r>
                      <a:r>
                        <a:rPr lang="en-IN" sz="1000" b="1" baseline="0" dirty="0" smtClean="0"/>
                        <a:t> CHEMISTRY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210820" algn="l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en-IN" sz="1100" b="1" dirty="0" smtClean="0"/>
                        <a:t>BHAVINEE NIRWAN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205104" algn="l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en-IN" sz="1100" b="1" dirty="0" smtClean="0"/>
                        <a:t>SUSHIL NIRWAN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900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672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74.66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SECOND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</a:tr>
              <a:tr h="407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000" dirty="0" smtClean="0"/>
                        <a:t>39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325120" marR="80645" indent="-2362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IN" sz="1000" b="1" dirty="0" smtClean="0"/>
                        <a:t>MSc</a:t>
                      </a:r>
                      <a:r>
                        <a:rPr lang="en-IN" sz="1000" b="1" baseline="0" dirty="0" smtClean="0"/>
                        <a:t> (P)</a:t>
                      </a:r>
                    </a:p>
                    <a:p>
                      <a:pPr marL="325120" marR="80645" indent="-2362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IN" sz="1000" b="1" baseline="0" dirty="0" smtClean="0"/>
                        <a:t>MATHAMATIC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MUKESH KUMAR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RAMDEV AGARWAL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450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318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63.6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FIRST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</a:tr>
              <a:tr h="407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000" dirty="0" smtClean="0"/>
                        <a:t>40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325120" marR="22860" indent="-2927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IN" sz="1000" b="1" dirty="0" smtClean="0"/>
                        <a:t>MSc (P)</a:t>
                      </a:r>
                    </a:p>
                    <a:p>
                      <a:pPr marL="325120" marR="22860" indent="-2927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IN" sz="1000" b="1" dirty="0" smtClean="0"/>
                        <a:t>MATHEMATIC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JAI PRAKASH  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344170" marR="121285" indent="-215265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IN" sz="1100" b="1" dirty="0" smtClean="0"/>
                        <a:t>KRISHAN KUMAR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450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315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63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SECOND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</a:tr>
              <a:tr h="4073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000" dirty="0" smtClean="0"/>
                        <a:t>41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325120" marR="44450" indent="-2730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IN" sz="1000" b="1" dirty="0" smtClean="0"/>
                        <a:t>MSC</a:t>
                      </a:r>
                      <a:r>
                        <a:rPr lang="en-IN" sz="1000" b="1" baseline="0" dirty="0" smtClean="0"/>
                        <a:t> (F) </a:t>
                      </a:r>
                    </a:p>
                    <a:p>
                      <a:pPr marL="325120" marR="44450" indent="-2730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IN" sz="1000" b="1" baseline="0" dirty="0" smtClean="0"/>
                        <a:t>MATHEMATIC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MS MEERA GODARA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BAJRANG LAL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900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692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69.2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FIRST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</a:tr>
              <a:tr h="407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000" dirty="0" smtClean="0"/>
                        <a:t>42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325120" marR="128270" indent="-1879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IN" sz="1000" b="1" dirty="0" smtClean="0"/>
                        <a:t>MSc (F) </a:t>
                      </a:r>
                    </a:p>
                    <a:p>
                      <a:pPr marL="325120" marR="128270" indent="-1879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IN" sz="1000" b="1" dirty="0" smtClean="0"/>
                        <a:t>MATHEMATIC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268605" marR="241300" indent="-18415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IN" sz="1100" b="1" dirty="0" smtClean="0"/>
                        <a:t>WASIM</a:t>
                      </a:r>
                      <a:r>
                        <a:rPr lang="en-IN" sz="1100" b="1" baseline="0" dirty="0" smtClean="0"/>
                        <a:t> AKRAM 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269240" marR="44450" indent="-21844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IN" sz="1100" b="1" dirty="0" smtClean="0"/>
                        <a:t>ADARISH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900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650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65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IN" sz="1100" b="1" dirty="0" smtClean="0"/>
                        <a:t>SECOND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220" marB="0"/>
                </a:tc>
              </a:tr>
              <a:tr h="407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000" dirty="0" smtClean="0"/>
                        <a:t>43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325120" marR="149860" indent="-1676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IN" sz="1000" b="1" dirty="0" smtClean="0"/>
                        <a:t>MSc</a:t>
                      </a:r>
                      <a:r>
                        <a:rPr lang="en-IN" sz="1000" b="1" baseline="0" dirty="0" smtClean="0"/>
                        <a:t> (P) BOTANY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VIKAS KUMARI 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247650" marR="238125" indent="31750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IN" sz="1100" b="1" dirty="0" smtClean="0"/>
                        <a:t>BRAHMPRAKASH 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450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356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79.11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FIRST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</a:tr>
              <a:tr h="407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000" dirty="0" smtClean="0"/>
                        <a:t>44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325120" marR="149860" indent="-1676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IN" sz="1000" b="1" dirty="0" smtClean="0"/>
                        <a:t>MSc(P) BOTANY 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UTKARSH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247650" marR="238125" indent="31750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IN" sz="1100" b="1" dirty="0" smtClean="0"/>
                        <a:t>BRAHMPRAKASH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450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353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78.44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SECOND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</a:tr>
              <a:tr h="407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000" dirty="0" smtClean="0"/>
                        <a:t>45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325120" marR="149860" indent="-1676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IN" sz="1000" b="1" dirty="0" smtClean="0"/>
                        <a:t>MSc</a:t>
                      </a:r>
                      <a:r>
                        <a:rPr lang="en-IN" sz="1000" b="1" baseline="0" dirty="0" smtClean="0"/>
                        <a:t> (F) BOTANY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VIJYA UPADHYAY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247650" marR="238125" indent="31750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IN" sz="1100" b="1" dirty="0" smtClean="0"/>
                        <a:t>MAHAVEER PRASAD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900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100" b="1" dirty="0" smtClean="0"/>
                        <a:t>756</a:t>
                      </a:r>
                      <a:endParaRPr lang="en-IN" sz="1100" b="1" dirty="0"/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100" b="1" dirty="0" smtClean="0"/>
                        <a:t>84</a:t>
                      </a:r>
                      <a:endParaRPr lang="en-IN" sz="1100" b="1" dirty="0"/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100" b="1" dirty="0" smtClean="0"/>
                        <a:t>      FIRST</a:t>
                      </a:r>
                      <a:endParaRPr lang="en-IN" sz="1100" b="1" dirty="0"/>
                    </a:p>
                  </a:txBody>
                  <a:tcPr marL="0" marR="0" marT="109855" marB="0"/>
                </a:tc>
              </a:tr>
              <a:tr h="362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000" dirty="0" smtClean="0"/>
                        <a:t>46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325120" marR="149860" indent="-1676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IN" sz="1000" b="1" dirty="0" smtClean="0"/>
                        <a:t>MSc (F)</a:t>
                      </a:r>
                      <a:r>
                        <a:rPr lang="en-IN" sz="1000" b="1" baseline="0" dirty="0" smtClean="0"/>
                        <a:t> BOTANY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PAYAL JANGIR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247650" marR="238125" indent="31750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IN" sz="1100" b="1" dirty="0" smtClean="0"/>
                        <a:t>LAXMI NARAYAN</a:t>
                      </a:r>
                      <a:r>
                        <a:rPr lang="en-IN" sz="1100" b="1" baseline="0" dirty="0" smtClean="0"/>
                        <a:t> 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900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712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79.11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SECOND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</a:tr>
              <a:tr h="407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000" dirty="0" smtClean="0"/>
                        <a:t>47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325120" marR="149860" indent="-1676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IN" sz="1000" b="1" dirty="0" smtClean="0"/>
                        <a:t>MSc (P) ZOOLOGY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100" b="1" dirty="0" smtClean="0"/>
                        <a:t>SUMAN DANODIYA</a:t>
                      </a:r>
                      <a:endParaRPr lang="en-IN" sz="1100" b="1" dirty="0"/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100" b="1" dirty="0" smtClean="0"/>
                        <a:t> SITA RAM</a:t>
                      </a:r>
                      <a:endParaRPr lang="en-IN" sz="1100" b="1" dirty="0"/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100" b="1" dirty="0" smtClean="0"/>
                        <a:t>     450</a:t>
                      </a:r>
                      <a:endParaRPr lang="en-IN" sz="1100" b="1" dirty="0"/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100" b="1" dirty="0" smtClean="0"/>
                        <a:t>332</a:t>
                      </a:r>
                      <a:endParaRPr lang="en-IN" sz="1100" b="1" dirty="0"/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100" b="1" dirty="0" smtClean="0"/>
                        <a:t>73.77</a:t>
                      </a:r>
                      <a:endParaRPr lang="en-IN" sz="1100" b="1" dirty="0"/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100" b="1" dirty="0" smtClean="0"/>
                        <a:t>           FIRST</a:t>
                      </a:r>
                      <a:endParaRPr lang="en-IN" sz="1100" b="1" dirty="0"/>
                    </a:p>
                  </a:txBody>
                  <a:tcPr marL="0" marR="0" marT="109855" marB="0"/>
                </a:tc>
              </a:tr>
              <a:tr h="407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000" dirty="0" smtClean="0"/>
                        <a:t>48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325120" marR="149860" indent="-1676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IN" sz="1000" b="1" dirty="0" smtClean="0"/>
                        <a:t>MSc (P)</a:t>
                      </a:r>
                      <a:r>
                        <a:rPr lang="en-IN" sz="1000" b="1" baseline="0" dirty="0" smtClean="0"/>
                        <a:t> ZOOLOGY 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ANKITA SUTHAR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247650" marR="238125" indent="31750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IN" sz="1100" b="1" dirty="0" smtClean="0"/>
                        <a:t>MADAN LAL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450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327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72.66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SECOND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</a:tr>
              <a:tr h="407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000" dirty="0" smtClean="0"/>
                        <a:t>49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325120" marR="149860" indent="-1676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IN" sz="1000" b="1" dirty="0" smtClean="0"/>
                        <a:t>MA (P) HINDI 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MAHAVEER SINGH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247650" marR="238125" indent="31750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IN" sz="1100" b="1" dirty="0" smtClean="0"/>
                        <a:t>NATHU RAM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450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210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52.5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FIRST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</a:tr>
              <a:tr h="407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000" dirty="0" smtClean="0"/>
                        <a:t>50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325120" marR="149860" indent="-1676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IN" sz="1000" b="1" dirty="0" smtClean="0"/>
                        <a:t>MA (F) HINDI</a:t>
                      </a:r>
                      <a:endParaRPr sz="1000" b="1" dirty="0">
                        <a:latin typeface="Cambria"/>
                        <a:cs typeface="Cambria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ANJALI MEGHWAL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247650" marR="238125" indent="31750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IN" sz="1100" b="1" dirty="0" smtClean="0"/>
                        <a:t>KHYALI RAM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900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508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56.44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IN" sz="1100" b="1" dirty="0" smtClean="0"/>
                        <a:t>FIRST</a:t>
                      </a:r>
                      <a:endParaRPr sz="1100" b="1" dirty="0">
                        <a:latin typeface="Cambria"/>
                        <a:cs typeface="Cambria"/>
                      </a:endParaRPr>
                    </a:p>
                  </a:txBody>
                  <a:tcPr marL="0" marR="0" marT="10985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27142"/>
              </p:ext>
            </p:extLst>
          </p:nvPr>
        </p:nvGraphicFramePr>
        <p:xfrm>
          <a:off x="304796" y="762001"/>
          <a:ext cx="8610603" cy="35814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8725"/>
                <a:gridCol w="1022737"/>
                <a:gridCol w="1939324"/>
                <a:gridCol w="1871960"/>
                <a:gridCol w="755316"/>
                <a:gridCol w="863506"/>
                <a:gridCol w="552709"/>
                <a:gridCol w="1076326"/>
              </a:tblGrid>
              <a:tr h="560195"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rgbClr val="7030A0"/>
                          </a:solidFill>
                        </a:rPr>
                        <a:t>SN</a:t>
                      </a:r>
                      <a:endParaRPr lang="en-IN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rgbClr val="7030A0"/>
                          </a:solidFill>
                        </a:rPr>
                        <a:t>CLASS</a:t>
                      </a:r>
                      <a:endParaRPr lang="en-IN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rgbClr val="7030A0"/>
                          </a:solidFill>
                        </a:rPr>
                        <a:t>NAME</a:t>
                      </a:r>
                      <a:endParaRPr lang="en-IN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rgbClr val="7030A0"/>
                          </a:solidFill>
                        </a:rPr>
                        <a:t>FATHER NAME</a:t>
                      </a:r>
                      <a:endParaRPr lang="en-IN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rgbClr val="7030A0"/>
                          </a:solidFill>
                        </a:rPr>
                        <a:t>TOTAL </a:t>
                      </a:r>
                      <a:endParaRPr lang="en-IN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rgbClr val="7030A0"/>
                          </a:solidFill>
                        </a:rPr>
                        <a:t>SCORE</a:t>
                      </a:r>
                      <a:endParaRPr lang="en-IN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rgbClr val="7030A0"/>
                          </a:solidFill>
                        </a:rPr>
                        <a:t>%</a:t>
                      </a:r>
                      <a:endParaRPr lang="en-IN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rgbClr val="7030A0"/>
                          </a:solidFill>
                        </a:rPr>
                        <a:t>RANK</a:t>
                      </a:r>
                      <a:endParaRPr lang="en-IN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80167"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51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MA (P) GEOGRAPHY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LOKESH MOYAL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JHUMAR MAL MOYAL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500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367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73.4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FIRST</a:t>
                      </a:r>
                      <a:endParaRPr lang="en-IN" sz="1200" b="1" dirty="0"/>
                    </a:p>
                  </a:txBody>
                  <a:tcPr/>
                </a:tc>
              </a:tr>
              <a:tr h="480167"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52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MA</a:t>
                      </a:r>
                      <a:r>
                        <a:rPr lang="en-IN" sz="1200" b="1" baseline="0" dirty="0" smtClean="0"/>
                        <a:t> (P) GEOGRAPHY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ANITA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BHANWAR</a:t>
                      </a:r>
                      <a:r>
                        <a:rPr lang="en-IN" sz="1200" b="1" baseline="0" dirty="0" smtClean="0"/>
                        <a:t> LAL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500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349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69.8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SECOND</a:t>
                      </a:r>
                      <a:endParaRPr lang="en-IN" sz="1200" b="1" dirty="0"/>
                    </a:p>
                  </a:txBody>
                  <a:tcPr/>
                </a:tc>
              </a:tr>
              <a:tr h="480167"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53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MA (F) GEOGRAPHY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NIRMALA CHOUDHARY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KESARA</a:t>
                      </a:r>
                      <a:r>
                        <a:rPr lang="en-IN" sz="1200" b="1" baseline="0" dirty="0" smtClean="0"/>
                        <a:t> RAM SAHARAN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1000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710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71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FIRST</a:t>
                      </a:r>
                      <a:endParaRPr lang="en-IN" sz="1200" b="1" dirty="0"/>
                    </a:p>
                  </a:txBody>
                  <a:tcPr/>
                </a:tc>
              </a:tr>
              <a:tr h="480167"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54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MA</a:t>
                      </a:r>
                      <a:r>
                        <a:rPr lang="en-IN" sz="1200" b="1" baseline="0" dirty="0" smtClean="0"/>
                        <a:t> (F) GEOGRAPHY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MUKESH KUMAR MAHALA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DHANNA</a:t>
                      </a:r>
                      <a:r>
                        <a:rPr lang="en-IN" sz="1200" b="1" baseline="0" dirty="0" smtClean="0"/>
                        <a:t> RAM MAHALA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1000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628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62.8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SECOND</a:t>
                      </a:r>
                      <a:endParaRPr lang="en-IN" sz="1200" b="1" dirty="0"/>
                    </a:p>
                  </a:txBody>
                  <a:tcPr/>
                </a:tc>
              </a:tr>
              <a:tr h="366846">
                <a:tc>
                  <a:txBody>
                    <a:bodyPr/>
                    <a:lstStyle/>
                    <a:p>
                      <a:endParaRPr lang="en-IN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400" b="1" dirty="0"/>
                    </a:p>
                  </a:txBody>
                  <a:tcPr/>
                </a:tc>
              </a:tr>
              <a:tr h="366846"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</a:tr>
              <a:tr h="366846"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671425"/>
              </p:ext>
            </p:extLst>
          </p:nvPr>
        </p:nvGraphicFramePr>
        <p:xfrm>
          <a:off x="186870" y="1143000"/>
          <a:ext cx="8728530" cy="56261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482760"/>
                <a:gridCol w="4245770"/>
              </a:tblGrid>
              <a:tr h="446983">
                <a:tc>
                  <a:txBody>
                    <a:bodyPr/>
                    <a:lstStyle/>
                    <a:p>
                      <a:pPr marL="1210945" algn="l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2400" u="sng" spc="10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lgerian" pitchFamily="82" charset="0"/>
                          <a:cs typeface="Aparajita" pitchFamily="18" charset="0"/>
                        </a:rPr>
                        <a:t>CULTURAL</a:t>
                      </a:r>
                      <a:r>
                        <a:rPr sz="2400" u="sng" spc="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lgerian" pitchFamily="82" charset="0"/>
                          <a:cs typeface="Aparajita" pitchFamily="18" charset="0"/>
                        </a:rPr>
                        <a:t> </a:t>
                      </a:r>
                      <a:r>
                        <a:rPr sz="2400" u="sng" spc="9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lgerian" pitchFamily="82" charset="0"/>
                          <a:cs typeface="Aparajita" pitchFamily="18" charset="0"/>
                        </a:rPr>
                        <a:t>ACTIVITY</a:t>
                      </a:r>
                      <a:endParaRPr sz="2400" u="sng" dirty="0">
                        <a:solidFill>
                          <a:schemeClr val="tx2">
                            <a:lumMod val="50000"/>
                          </a:schemeClr>
                        </a:solidFill>
                        <a:latin typeface="Algerian" pitchFamily="82" charset="0"/>
                        <a:cs typeface="Aparajita" pitchFamily="18" charset="0"/>
                      </a:endParaRPr>
                    </a:p>
                  </a:txBody>
                  <a:tcPr marL="0" marR="0" marT="990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2400" spc="1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lgerian" pitchFamily="82" charset="0"/>
                        </a:rPr>
                        <a:t>SPORTS</a:t>
                      </a:r>
                      <a:r>
                        <a:rPr sz="2400" spc="8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sz="2400" spc="9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lgerian" pitchFamily="82" charset="0"/>
                        </a:rPr>
                        <a:t>ACTIVITY</a:t>
                      </a:r>
                      <a:endParaRPr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lgerian" pitchFamily="82" charset="0"/>
                        <a:cs typeface="Cambria"/>
                      </a:endParaRPr>
                    </a:p>
                  </a:txBody>
                  <a:tcPr marL="0" marR="0" marT="99060" marB="0"/>
                </a:tc>
              </a:tr>
              <a:tr h="4963217">
                <a:tc>
                  <a:txBody>
                    <a:bodyPr/>
                    <a:lstStyle/>
                    <a:p>
                      <a:pPr marL="262254" indent="-171450">
                        <a:lnSpc>
                          <a:spcPct val="100000"/>
                        </a:lnSpc>
                        <a:spcBef>
                          <a:spcPts val="780"/>
                        </a:spcBef>
                        <a:buFont typeface="Wingdings" pitchFamily="2" charset="2"/>
                        <a:buChar char="v"/>
                        <a:tabLst>
                          <a:tab pos="208915" algn="l"/>
                        </a:tabLst>
                      </a:pPr>
                      <a:r>
                        <a:rPr sz="1400" b="1" spc="80" dirty="0">
                          <a:latin typeface="+mn-lt"/>
                        </a:rPr>
                        <a:t>HINDI</a:t>
                      </a:r>
                      <a:r>
                        <a:rPr sz="1400" b="1" spc="120" dirty="0">
                          <a:latin typeface="+mn-lt"/>
                        </a:rPr>
                        <a:t> </a:t>
                      </a:r>
                      <a:r>
                        <a:rPr sz="1400" b="1" spc="130" dirty="0">
                          <a:latin typeface="+mn-lt"/>
                        </a:rPr>
                        <a:t>POEM</a:t>
                      </a:r>
                      <a:r>
                        <a:rPr sz="1400" b="1" spc="105" dirty="0">
                          <a:latin typeface="+mn-lt"/>
                        </a:rPr>
                        <a:t> </a:t>
                      </a:r>
                      <a:r>
                        <a:rPr sz="1400" b="1" spc="95" dirty="0">
                          <a:latin typeface="+mn-lt"/>
                        </a:rPr>
                        <a:t>COMPETITION</a:t>
                      </a:r>
                      <a:endParaRPr sz="1400" b="1" dirty="0">
                        <a:latin typeface="+mn-lt"/>
                      </a:endParaRPr>
                    </a:p>
                    <a:p>
                      <a:pPr marL="262254" indent="-17145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Wingdings" pitchFamily="2" charset="2"/>
                        <a:buChar char="v"/>
                        <a:tabLst>
                          <a:tab pos="208915" algn="l"/>
                        </a:tabLst>
                      </a:pPr>
                      <a:r>
                        <a:rPr sz="1400" b="1" spc="125" dirty="0">
                          <a:latin typeface="+mn-lt"/>
                        </a:rPr>
                        <a:t>ENGLISH</a:t>
                      </a:r>
                      <a:r>
                        <a:rPr sz="1400" b="1" spc="100" dirty="0">
                          <a:latin typeface="+mn-lt"/>
                        </a:rPr>
                        <a:t> </a:t>
                      </a:r>
                      <a:r>
                        <a:rPr sz="1400" b="1" spc="130" dirty="0">
                          <a:latin typeface="+mn-lt"/>
                        </a:rPr>
                        <a:t>POEM</a:t>
                      </a:r>
                      <a:r>
                        <a:rPr sz="1400" b="1" spc="100" dirty="0">
                          <a:latin typeface="+mn-lt"/>
                        </a:rPr>
                        <a:t> </a:t>
                      </a:r>
                      <a:r>
                        <a:rPr sz="1400" b="1" spc="105" dirty="0">
                          <a:latin typeface="+mn-lt"/>
                        </a:rPr>
                        <a:t>COMPETITON</a:t>
                      </a:r>
                      <a:endParaRPr sz="1400" b="1" dirty="0">
                        <a:latin typeface="+mn-lt"/>
                      </a:endParaRPr>
                    </a:p>
                    <a:p>
                      <a:pPr marL="262254" indent="-17145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Wingdings" pitchFamily="2" charset="2"/>
                        <a:buChar char="v"/>
                        <a:tabLst>
                          <a:tab pos="208915" algn="l"/>
                        </a:tabLst>
                      </a:pPr>
                      <a:r>
                        <a:rPr sz="1400" b="1" spc="120" dirty="0">
                          <a:latin typeface="+mn-lt"/>
                        </a:rPr>
                        <a:t>QUIZ</a:t>
                      </a:r>
                      <a:r>
                        <a:rPr sz="1400" b="1" spc="95" dirty="0">
                          <a:latin typeface="+mn-lt"/>
                        </a:rPr>
                        <a:t> COMPETITION</a:t>
                      </a:r>
                      <a:endParaRPr sz="1400" b="1" dirty="0">
                        <a:latin typeface="+mn-lt"/>
                      </a:endParaRPr>
                    </a:p>
                    <a:p>
                      <a:pPr marL="262254" indent="-171450">
                        <a:lnSpc>
                          <a:spcPct val="100000"/>
                        </a:lnSpc>
                        <a:spcBef>
                          <a:spcPts val="725"/>
                        </a:spcBef>
                        <a:buFont typeface="Wingdings" pitchFamily="2" charset="2"/>
                        <a:buChar char="v"/>
                        <a:tabLst>
                          <a:tab pos="208915" algn="l"/>
                        </a:tabLst>
                      </a:pPr>
                      <a:r>
                        <a:rPr sz="1400" b="1" spc="125" dirty="0">
                          <a:latin typeface="+mn-lt"/>
                        </a:rPr>
                        <a:t>SHORT</a:t>
                      </a:r>
                      <a:r>
                        <a:rPr sz="1400" b="1" spc="110" dirty="0">
                          <a:latin typeface="+mn-lt"/>
                        </a:rPr>
                        <a:t> </a:t>
                      </a:r>
                      <a:r>
                        <a:rPr sz="1400" b="1" spc="155" dirty="0">
                          <a:latin typeface="+mn-lt"/>
                        </a:rPr>
                        <a:t>SPEECH</a:t>
                      </a:r>
                      <a:r>
                        <a:rPr sz="1400" b="1" spc="90" dirty="0">
                          <a:latin typeface="+mn-lt"/>
                        </a:rPr>
                        <a:t> </a:t>
                      </a:r>
                      <a:r>
                        <a:rPr sz="1400" b="1" spc="105" dirty="0">
                          <a:latin typeface="+mn-lt"/>
                        </a:rPr>
                        <a:t>COMPETITON</a:t>
                      </a:r>
                      <a:endParaRPr sz="1400" b="1" dirty="0">
                        <a:latin typeface="+mn-lt"/>
                      </a:endParaRPr>
                    </a:p>
                    <a:p>
                      <a:pPr marL="262254" indent="-17145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Wingdings" pitchFamily="2" charset="2"/>
                        <a:buChar char="v"/>
                        <a:tabLst>
                          <a:tab pos="208915" algn="l"/>
                        </a:tabLst>
                      </a:pPr>
                      <a:r>
                        <a:rPr sz="1400" b="1" spc="135" dirty="0">
                          <a:latin typeface="+mn-lt"/>
                        </a:rPr>
                        <a:t>DANCE</a:t>
                      </a:r>
                      <a:r>
                        <a:rPr sz="1400" b="1" spc="114" dirty="0">
                          <a:latin typeface="+mn-lt"/>
                        </a:rPr>
                        <a:t> </a:t>
                      </a:r>
                      <a:r>
                        <a:rPr sz="1400" b="1" spc="95" dirty="0">
                          <a:latin typeface="+mn-lt"/>
                        </a:rPr>
                        <a:t>COMPETITION</a:t>
                      </a:r>
                      <a:r>
                        <a:rPr sz="1400" b="1" spc="155" dirty="0">
                          <a:latin typeface="+mn-lt"/>
                        </a:rPr>
                        <a:t> </a:t>
                      </a:r>
                      <a:endParaRPr sz="1400" b="1" dirty="0">
                        <a:latin typeface="+mn-lt"/>
                      </a:endParaRPr>
                    </a:p>
                    <a:p>
                      <a:pPr marL="262254" indent="-17145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Wingdings" pitchFamily="2" charset="2"/>
                        <a:buChar char="v"/>
                        <a:tabLst>
                          <a:tab pos="208915" algn="l"/>
                        </a:tabLst>
                      </a:pPr>
                      <a:r>
                        <a:rPr sz="1400" b="1" spc="140" dirty="0">
                          <a:latin typeface="+mn-lt"/>
                        </a:rPr>
                        <a:t>ESSAY</a:t>
                      </a:r>
                      <a:r>
                        <a:rPr sz="1400" b="1" spc="95" dirty="0">
                          <a:latin typeface="+mn-lt"/>
                        </a:rPr>
                        <a:t> </a:t>
                      </a:r>
                      <a:r>
                        <a:rPr sz="1400" b="1" spc="75" dirty="0">
                          <a:latin typeface="+mn-lt"/>
                        </a:rPr>
                        <a:t>WRITING</a:t>
                      </a:r>
                      <a:r>
                        <a:rPr sz="1400" b="1" spc="105" dirty="0">
                          <a:latin typeface="+mn-lt"/>
                        </a:rPr>
                        <a:t> </a:t>
                      </a:r>
                      <a:r>
                        <a:rPr sz="1400" b="1" spc="95" dirty="0">
                          <a:latin typeface="+mn-lt"/>
                        </a:rPr>
                        <a:t>COMPETITION</a:t>
                      </a:r>
                      <a:endParaRPr sz="1400" b="1" dirty="0">
                        <a:latin typeface="+mn-lt"/>
                      </a:endParaRPr>
                    </a:p>
                    <a:p>
                      <a:pPr marL="262254" indent="-17145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Wingdings" pitchFamily="2" charset="2"/>
                        <a:buChar char="v"/>
                        <a:tabLst>
                          <a:tab pos="208915" algn="l"/>
                        </a:tabLst>
                      </a:pPr>
                      <a:r>
                        <a:rPr sz="1400" b="1" spc="105" dirty="0">
                          <a:latin typeface="+mn-lt"/>
                        </a:rPr>
                        <a:t>DRAMA</a:t>
                      </a:r>
                      <a:r>
                        <a:rPr sz="1400" b="1" spc="95" dirty="0">
                          <a:latin typeface="+mn-lt"/>
                        </a:rPr>
                        <a:t> COMPETITION</a:t>
                      </a:r>
                      <a:endParaRPr sz="1400" b="1" dirty="0">
                        <a:latin typeface="+mn-lt"/>
                      </a:endParaRPr>
                    </a:p>
                    <a:p>
                      <a:pPr marL="262254" indent="-17145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Wingdings" pitchFamily="2" charset="2"/>
                        <a:buChar char="v"/>
                        <a:tabLst>
                          <a:tab pos="208915" algn="l"/>
                        </a:tabLst>
                      </a:pPr>
                      <a:r>
                        <a:rPr sz="1400" b="1" spc="85" dirty="0">
                          <a:latin typeface="+mn-lt"/>
                        </a:rPr>
                        <a:t>POT</a:t>
                      </a:r>
                      <a:r>
                        <a:rPr sz="1400" b="1" spc="135" dirty="0">
                          <a:latin typeface="+mn-lt"/>
                        </a:rPr>
                        <a:t> </a:t>
                      </a:r>
                      <a:r>
                        <a:rPr sz="1400" b="1" spc="100" dirty="0">
                          <a:latin typeface="+mn-lt"/>
                        </a:rPr>
                        <a:t>MAKING </a:t>
                      </a:r>
                      <a:r>
                        <a:rPr sz="1400" b="1" spc="95" dirty="0">
                          <a:latin typeface="+mn-lt"/>
                        </a:rPr>
                        <a:t>COMPETITION</a:t>
                      </a:r>
                      <a:endParaRPr sz="1400" b="1" dirty="0">
                        <a:latin typeface="+mn-lt"/>
                      </a:endParaRPr>
                    </a:p>
                    <a:p>
                      <a:pPr marL="262254" indent="-17145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Wingdings" pitchFamily="2" charset="2"/>
                        <a:buChar char="v"/>
                        <a:tabLst>
                          <a:tab pos="208915" algn="l"/>
                        </a:tabLst>
                      </a:pPr>
                      <a:r>
                        <a:rPr sz="1400" b="1" spc="120" dirty="0">
                          <a:latin typeface="+mn-lt"/>
                        </a:rPr>
                        <a:t>SINGING</a:t>
                      </a:r>
                      <a:r>
                        <a:rPr sz="1400" b="1" spc="60" dirty="0">
                          <a:latin typeface="+mn-lt"/>
                        </a:rPr>
                        <a:t> </a:t>
                      </a:r>
                      <a:r>
                        <a:rPr sz="1400" b="1" spc="110" dirty="0" smtClean="0">
                          <a:latin typeface="+mn-lt"/>
                        </a:rPr>
                        <a:t>COMPETITION</a:t>
                      </a:r>
                      <a:endParaRPr sz="1400" b="1" dirty="0">
                        <a:latin typeface="+mn-lt"/>
                      </a:endParaRPr>
                    </a:p>
                    <a:p>
                      <a:pPr marL="262254" indent="-17145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Wingdings" pitchFamily="2" charset="2"/>
                        <a:buChar char="v"/>
                        <a:tabLst>
                          <a:tab pos="208915" algn="l"/>
                        </a:tabLst>
                      </a:pPr>
                      <a:r>
                        <a:rPr sz="1400" b="1" spc="100" dirty="0">
                          <a:latin typeface="+mn-lt"/>
                        </a:rPr>
                        <a:t>RANGOLI </a:t>
                      </a:r>
                      <a:r>
                        <a:rPr sz="1400" b="1" spc="135" dirty="0">
                          <a:latin typeface="+mn-lt"/>
                        </a:rPr>
                        <a:t> </a:t>
                      </a:r>
                      <a:r>
                        <a:rPr sz="1400" b="1" spc="95" dirty="0">
                          <a:latin typeface="+mn-lt"/>
                        </a:rPr>
                        <a:t>COMPETITION</a:t>
                      </a:r>
                      <a:endParaRPr sz="1400" b="1" dirty="0">
                        <a:latin typeface="+mn-lt"/>
                      </a:endParaRPr>
                    </a:p>
                    <a:p>
                      <a:pPr marL="262254" indent="-17145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Wingdings" pitchFamily="2" charset="2"/>
                        <a:buChar char="v"/>
                        <a:tabLst>
                          <a:tab pos="208915" algn="l"/>
                        </a:tabLst>
                      </a:pPr>
                      <a:r>
                        <a:rPr sz="1400" b="1" spc="105" dirty="0">
                          <a:latin typeface="+mn-lt"/>
                        </a:rPr>
                        <a:t>MEHANDI</a:t>
                      </a:r>
                      <a:r>
                        <a:rPr sz="1400" b="1" spc="95" dirty="0">
                          <a:latin typeface="+mn-lt"/>
                        </a:rPr>
                        <a:t> COMPETITION</a:t>
                      </a:r>
                      <a:endParaRPr sz="1400" b="1" dirty="0">
                        <a:latin typeface="+mn-lt"/>
                      </a:endParaRPr>
                    </a:p>
                    <a:p>
                      <a:pPr marL="262254" indent="-17145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Wingdings" pitchFamily="2" charset="2"/>
                        <a:buChar char="v"/>
                        <a:tabLst>
                          <a:tab pos="208915" algn="l"/>
                        </a:tabLst>
                      </a:pPr>
                      <a:r>
                        <a:rPr sz="1400" b="1" spc="120" dirty="0">
                          <a:latin typeface="+mn-lt"/>
                        </a:rPr>
                        <a:t>POSTER</a:t>
                      </a:r>
                      <a:r>
                        <a:rPr sz="1400" b="1" spc="135" dirty="0">
                          <a:latin typeface="+mn-lt"/>
                        </a:rPr>
                        <a:t> </a:t>
                      </a:r>
                      <a:r>
                        <a:rPr sz="1400" b="1" spc="100" dirty="0">
                          <a:latin typeface="+mn-lt"/>
                        </a:rPr>
                        <a:t>MAKING </a:t>
                      </a:r>
                      <a:r>
                        <a:rPr sz="1400" b="1" spc="95" dirty="0" smtClean="0">
                          <a:latin typeface="+mn-lt"/>
                        </a:rPr>
                        <a:t>COMPETITION</a:t>
                      </a:r>
                      <a:endParaRPr sz="1400" b="1" dirty="0">
                        <a:latin typeface="+mn-lt"/>
                      </a:endParaRPr>
                    </a:p>
                  </a:txBody>
                  <a:tcPr marL="0" marR="0" marT="99060" marB="0"/>
                </a:tc>
                <a:tc>
                  <a:txBody>
                    <a:bodyPr/>
                    <a:lstStyle/>
                    <a:p>
                      <a:pPr marL="262890" indent="-171450">
                        <a:lnSpc>
                          <a:spcPct val="100000"/>
                        </a:lnSpc>
                        <a:spcBef>
                          <a:spcPts val="780"/>
                        </a:spcBef>
                        <a:buFont typeface="Wingdings" pitchFamily="2" charset="2"/>
                        <a:buChar char="v"/>
                        <a:tabLst>
                          <a:tab pos="210185" algn="l"/>
                        </a:tabLst>
                      </a:pPr>
                      <a:r>
                        <a:rPr sz="1400" b="1" spc="180" dirty="0" smtClean="0"/>
                        <a:t>CHESS</a:t>
                      </a:r>
                      <a:endParaRPr lang="en-IN" sz="1400" b="1" spc="180" dirty="0" smtClean="0"/>
                    </a:p>
                    <a:p>
                      <a:pPr marL="262890" indent="-171450">
                        <a:lnSpc>
                          <a:spcPct val="100000"/>
                        </a:lnSpc>
                        <a:spcBef>
                          <a:spcPts val="780"/>
                        </a:spcBef>
                        <a:buFont typeface="Wingdings" pitchFamily="2" charset="2"/>
                        <a:buChar char="v"/>
                        <a:tabLst>
                          <a:tab pos="210185" algn="l"/>
                        </a:tabLst>
                      </a:pPr>
                      <a:r>
                        <a:rPr lang="en-IN" sz="1400" b="1" spc="180" dirty="0" smtClean="0"/>
                        <a:t>CRICKET</a:t>
                      </a:r>
                      <a:endParaRPr sz="1400" b="1" dirty="0"/>
                    </a:p>
                    <a:p>
                      <a:pPr marL="262890" indent="-17145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Wingdings" pitchFamily="2" charset="2"/>
                        <a:buChar char="v"/>
                        <a:tabLst>
                          <a:tab pos="210185" algn="l"/>
                        </a:tabLst>
                      </a:pPr>
                      <a:r>
                        <a:rPr sz="1400" b="1" spc="95" dirty="0"/>
                        <a:t>TABLE </a:t>
                      </a:r>
                      <a:r>
                        <a:rPr sz="1400" b="1" spc="90" dirty="0"/>
                        <a:t>TENNIS</a:t>
                      </a:r>
                      <a:endParaRPr sz="1400" b="1" dirty="0"/>
                    </a:p>
                    <a:p>
                      <a:pPr marL="262890" indent="-17145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Wingdings" pitchFamily="2" charset="2"/>
                        <a:buChar char="v"/>
                        <a:tabLst>
                          <a:tab pos="210185" algn="l"/>
                        </a:tabLst>
                      </a:pPr>
                      <a:r>
                        <a:rPr lang="en-IN" sz="1400" b="1" spc="140" dirty="0" smtClean="0"/>
                        <a:t>HIGH</a:t>
                      </a:r>
                      <a:r>
                        <a:rPr lang="en-IN" sz="1400" b="1" spc="140" baseline="0" dirty="0" smtClean="0"/>
                        <a:t> JUMP</a:t>
                      </a:r>
                      <a:endParaRPr sz="1400" b="1" dirty="0"/>
                    </a:p>
                    <a:p>
                      <a:pPr marL="262890" indent="-171450">
                        <a:lnSpc>
                          <a:spcPct val="100000"/>
                        </a:lnSpc>
                        <a:spcBef>
                          <a:spcPts val="725"/>
                        </a:spcBef>
                        <a:buFont typeface="Wingdings" pitchFamily="2" charset="2"/>
                        <a:buChar char="v"/>
                        <a:tabLst>
                          <a:tab pos="210185" algn="l"/>
                        </a:tabLst>
                      </a:pPr>
                      <a:r>
                        <a:rPr sz="1400" b="1" spc="130" dirty="0"/>
                        <a:t>LONG</a:t>
                      </a:r>
                      <a:r>
                        <a:rPr sz="1400" b="1" spc="95" dirty="0"/>
                        <a:t> </a:t>
                      </a:r>
                      <a:r>
                        <a:rPr sz="1400" b="1" spc="165" dirty="0"/>
                        <a:t>JUMP</a:t>
                      </a:r>
                      <a:endParaRPr sz="1400" b="1" dirty="0"/>
                    </a:p>
                    <a:p>
                      <a:pPr marL="262890" indent="-17145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Wingdings" pitchFamily="2" charset="2"/>
                        <a:buChar char="v"/>
                        <a:tabLst>
                          <a:tab pos="210185" algn="l"/>
                        </a:tabLst>
                      </a:pPr>
                      <a:r>
                        <a:rPr sz="1400" b="1" spc="130" dirty="0"/>
                        <a:t>SHOT</a:t>
                      </a:r>
                      <a:r>
                        <a:rPr sz="1400" b="1" spc="85" dirty="0"/>
                        <a:t> </a:t>
                      </a:r>
                      <a:r>
                        <a:rPr sz="1400" b="1" spc="75" dirty="0"/>
                        <a:t>PUT</a:t>
                      </a:r>
                      <a:endParaRPr sz="1400" b="1" dirty="0"/>
                    </a:p>
                    <a:p>
                      <a:pPr marL="262890" indent="-17145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Wingdings" pitchFamily="2" charset="2"/>
                        <a:buChar char="v"/>
                        <a:tabLst>
                          <a:tab pos="210185" algn="l"/>
                        </a:tabLst>
                      </a:pPr>
                      <a:r>
                        <a:rPr sz="1400" b="1" spc="120" dirty="0"/>
                        <a:t>DISK</a:t>
                      </a:r>
                      <a:r>
                        <a:rPr sz="1400" b="1" spc="85" dirty="0"/>
                        <a:t> </a:t>
                      </a:r>
                      <a:r>
                        <a:rPr sz="1400" b="1" spc="95" dirty="0"/>
                        <a:t>THROW</a:t>
                      </a:r>
                      <a:endParaRPr sz="1400" b="1" dirty="0"/>
                    </a:p>
                    <a:p>
                      <a:pPr marL="262890" indent="-17145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Wingdings" pitchFamily="2" charset="2"/>
                        <a:buChar char="v"/>
                        <a:tabLst>
                          <a:tab pos="210185" algn="l"/>
                        </a:tabLst>
                      </a:pPr>
                      <a:r>
                        <a:rPr sz="1400" b="1" spc="135" dirty="0"/>
                        <a:t>KHO</a:t>
                      </a:r>
                      <a:r>
                        <a:rPr sz="1400" b="1" spc="80" dirty="0"/>
                        <a:t> </a:t>
                      </a:r>
                      <a:r>
                        <a:rPr sz="1400" b="1" spc="135" dirty="0"/>
                        <a:t>KHO</a:t>
                      </a:r>
                      <a:endParaRPr sz="1400" b="1" dirty="0"/>
                    </a:p>
                    <a:p>
                      <a:pPr marL="262890" indent="-17145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Wingdings" pitchFamily="2" charset="2"/>
                        <a:buChar char="v"/>
                        <a:tabLst>
                          <a:tab pos="210185" algn="l"/>
                        </a:tabLst>
                      </a:pPr>
                      <a:r>
                        <a:rPr sz="1400" b="1" spc="105" dirty="0" smtClean="0"/>
                        <a:t>KABBADDI</a:t>
                      </a:r>
                      <a:endParaRPr sz="1400" b="1" dirty="0"/>
                    </a:p>
                    <a:p>
                      <a:pPr marL="262890" indent="-17145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Wingdings" pitchFamily="2" charset="2"/>
                        <a:buChar char="v"/>
                        <a:tabLst>
                          <a:tab pos="210185" algn="l"/>
                        </a:tabLst>
                      </a:pPr>
                      <a:r>
                        <a:rPr sz="1400" b="1" spc="100" dirty="0"/>
                        <a:t>VOLLEYBALL</a:t>
                      </a:r>
                      <a:endParaRPr sz="1400" b="1" dirty="0"/>
                    </a:p>
                    <a:p>
                      <a:pPr marL="262890" indent="-17145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Wingdings" pitchFamily="2" charset="2"/>
                        <a:buChar char="v"/>
                        <a:tabLst>
                          <a:tab pos="210185" algn="l"/>
                        </a:tabLst>
                      </a:pPr>
                      <a:r>
                        <a:rPr sz="1400" b="1" spc="95" dirty="0"/>
                        <a:t>BADMINTON</a:t>
                      </a:r>
                      <a:endParaRPr sz="1400" b="1" dirty="0"/>
                    </a:p>
                    <a:p>
                      <a:pPr marL="262890" indent="-17145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Wingdings" pitchFamily="2" charset="2"/>
                        <a:buChar char="v"/>
                        <a:tabLst>
                          <a:tab pos="210185" algn="l"/>
                        </a:tabLst>
                      </a:pPr>
                      <a:r>
                        <a:rPr sz="1400" b="1" spc="135" dirty="0"/>
                        <a:t>RACE</a:t>
                      </a:r>
                      <a:r>
                        <a:rPr sz="1400" b="1" spc="105" dirty="0"/>
                        <a:t> </a:t>
                      </a:r>
                      <a:endParaRPr lang="en-IN" sz="1400" b="1" spc="80" dirty="0" smtClean="0"/>
                    </a:p>
                    <a:p>
                      <a:pPr marL="262890" indent="-17145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Wingdings" pitchFamily="2" charset="2"/>
                        <a:buChar char="v"/>
                        <a:tabLst>
                          <a:tab pos="210185" algn="l"/>
                        </a:tabLst>
                      </a:pPr>
                      <a:r>
                        <a:rPr lang="en-IN" sz="1400" b="1" spc="80" dirty="0" smtClean="0">
                          <a:latin typeface="Cambria"/>
                          <a:cs typeface="Cambria"/>
                        </a:rPr>
                        <a:t>WRESTLING</a:t>
                      </a:r>
                      <a:r>
                        <a:rPr lang="en-IN" sz="1400" b="1" spc="80" baseline="0" dirty="0" smtClean="0">
                          <a:latin typeface="Cambria"/>
                          <a:cs typeface="Cambria"/>
                        </a:rPr>
                        <a:t> </a:t>
                      </a:r>
                    </a:p>
                    <a:p>
                      <a:pPr marL="262890" indent="-17145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Wingdings" pitchFamily="2" charset="2"/>
                        <a:buChar char="v"/>
                        <a:tabLst>
                          <a:tab pos="210185" algn="l"/>
                        </a:tabLst>
                      </a:pPr>
                      <a:r>
                        <a:rPr lang="en-IN" sz="1400" b="1" spc="80" baseline="0" dirty="0" smtClean="0">
                          <a:latin typeface="Cambria"/>
                          <a:cs typeface="Cambria"/>
                        </a:rPr>
                        <a:t>JEWELING THROW</a:t>
                      </a:r>
                    </a:p>
                    <a:p>
                      <a:pPr marL="262890" indent="-17145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Wingdings" pitchFamily="2" charset="2"/>
                        <a:buChar char="v"/>
                        <a:tabLst>
                          <a:tab pos="210185" algn="l"/>
                        </a:tabLst>
                      </a:pPr>
                      <a:r>
                        <a:rPr lang="en-IN" sz="1400" b="1" spc="80" baseline="0" dirty="0" smtClean="0">
                          <a:latin typeface="Cambria"/>
                          <a:cs typeface="Cambria"/>
                        </a:rPr>
                        <a:t>JUDO</a:t>
                      </a:r>
                    </a:p>
                    <a:p>
                      <a:pPr marL="262890" indent="-17145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Wingdings" pitchFamily="2" charset="2"/>
                        <a:buChar char="v"/>
                        <a:tabLst>
                          <a:tab pos="210185" algn="l"/>
                        </a:tabLst>
                      </a:pPr>
                      <a:r>
                        <a:rPr lang="en-IN" sz="1400" b="1" spc="80" baseline="0" dirty="0" smtClean="0">
                          <a:latin typeface="Cambria"/>
                          <a:cs typeface="Cambria"/>
                        </a:rPr>
                        <a:t>QWAN KI </a:t>
                      </a:r>
                      <a:r>
                        <a:rPr lang="en-IN" sz="1400" spc="80" baseline="0" dirty="0" smtClean="0">
                          <a:latin typeface="Cambria"/>
                          <a:cs typeface="Cambria"/>
                        </a:rPr>
                        <a:t>DO</a:t>
                      </a:r>
                    </a:p>
                    <a:p>
                      <a:pPr marL="262890" indent="-17145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Wingdings" pitchFamily="2" charset="2"/>
                        <a:buChar char="v"/>
                        <a:tabLst>
                          <a:tab pos="210185" algn="l"/>
                        </a:tabLst>
                      </a:pPr>
                      <a:endParaRPr sz="1400" dirty="0">
                        <a:latin typeface="Cambria"/>
                        <a:cs typeface="Cambria"/>
                      </a:endParaRPr>
                    </a:p>
                  </a:txBody>
                  <a:tcPr marL="0" marR="0" marT="9906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77371" y="141291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spc="220" dirty="0">
                <a:latin typeface="Algerian" pitchFamily="82" charset="0"/>
              </a:rPr>
              <a:t>CULTURAL</a:t>
            </a:r>
            <a:r>
              <a:rPr lang="en-US" sz="2400" b="1" u="sng" spc="229" dirty="0">
                <a:latin typeface="Algerian" pitchFamily="82" charset="0"/>
              </a:rPr>
              <a:t> </a:t>
            </a:r>
            <a:r>
              <a:rPr lang="en-US" sz="2400" b="1" u="sng" spc="270" dirty="0">
                <a:latin typeface="Algerian" pitchFamily="82" charset="0"/>
              </a:rPr>
              <a:t>&amp;</a:t>
            </a:r>
            <a:r>
              <a:rPr lang="en-US" sz="2400" b="1" u="sng" spc="245" dirty="0">
                <a:latin typeface="Algerian" pitchFamily="82" charset="0"/>
              </a:rPr>
              <a:t> </a:t>
            </a:r>
            <a:r>
              <a:rPr lang="en-US" sz="2400" b="1" u="sng" spc="254" dirty="0">
                <a:latin typeface="Algerian" pitchFamily="82" charset="0"/>
              </a:rPr>
              <a:t>SPORTS</a:t>
            </a:r>
            <a:r>
              <a:rPr lang="en-US" sz="2400" b="1" u="sng" spc="250" dirty="0">
                <a:latin typeface="Algerian" pitchFamily="82" charset="0"/>
              </a:rPr>
              <a:t> </a:t>
            </a:r>
            <a:r>
              <a:rPr lang="en-US" sz="2400" b="1" u="sng" spc="170" dirty="0">
                <a:latin typeface="Algerian" pitchFamily="82" charset="0"/>
              </a:rPr>
              <a:t>ACTIVITIES</a:t>
            </a:r>
            <a:r>
              <a:rPr lang="en-US" sz="2400" b="1" u="sng" spc="245" dirty="0">
                <a:latin typeface="Algerian" pitchFamily="82" charset="0"/>
              </a:rPr>
              <a:t> </a:t>
            </a:r>
            <a:r>
              <a:rPr lang="en-US" sz="2400" b="1" u="sng" spc="90" dirty="0">
                <a:latin typeface="Algerian" pitchFamily="82" charset="0"/>
              </a:rPr>
              <a:t>IN</a:t>
            </a:r>
            <a:r>
              <a:rPr lang="en-US" sz="2400" b="1" u="sng" spc="235" dirty="0">
                <a:latin typeface="Algerian" pitchFamily="82" charset="0"/>
              </a:rPr>
              <a:t> </a:t>
            </a:r>
            <a:r>
              <a:rPr lang="en-US" sz="2400" b="1" u="sng" spc="285" dirty="0" smtClean="0">
                <a:latin typeface="Algerian" pitchFamily="82" charset="0"/>
              </a:rPr>
              <a:t>THE COLLEGE</a:t>
            </a:r>
            <a:endParaRPr lang="en-IN" sz="2400" b="1" u="sng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19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1763196</TotalTime>
  <Words>2120</Words>
  <Application>Microsoft Office PowerPoint</Application>
  <PresentationFormat>On-screen Show (4:3)</PresentationFormat>
  <Paragraphs>1122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   KKC PG COLLEGE                  CHURU ROAD ,SARAR SHAHAR</vt:lpstr>
      <vt:lpstr> SH.KISHOR SINGH RATHORE</vt:lpstr>
      <vt:lpstr>                         COURSE OFFERED BY COLLEGE </vt:lpstr>
      <vt:lpstr>SALIENT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KKC PG COLLEGE                  CHURU ROAD ,SARAR SHAHAR</dc:title>
  <cp:lastModifiedBy>Office</cp:lastModifiedBy>
  <cp:revision>93</cp:revision>
  <dcterms:created xsi:type="dcterms:W3CDTF">2022-07-23T07:14:31Z</dcterms:created>
  <dcterms:modified xsi:type="dcterms:W3CDTF">2022-08-18T14:42:34Z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2022-07-23T00:00:00Z</vt:filetime>
  </property>
  <property fmtid="{D5CDD505-2E9C-101B-9397-08002B2CF9AE}" pid="3" name="Creator">
    <vt:lpwstr>PDFium</vt:lpwstr>
  </property>
  <property fmtid="{D5CDD505-2E9C-101B-9397-08002B2CF9AE}" pid="4" name="LastSaved">
    <vt:filetime>2022-07-23T00:00:00Z</vt:filetime>
  </property>
</Properties>
</file>